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17"/>
  </p:notesMasterIdLst>
  <p:handoutMasterIdLst>
    <p:handoutMasterId r:id="rId18"/>
  </p:handoutMasterIdLst>
  <p:sldIdLst>
    <p:sldId id="276" r:id="rId6"/>
    <p:sldId id="296" r:id="rId7"/>
    <p:sldId id="295" r:id="rId8"/>
    <p:sldId id="297" r:id="rId9"/>
    <p:sldId id="298" r:id="rId10"/>
    <p:sldId id="301" r:id="rId11"/>
    <p:sldId id="299" r:id="rId12"/>
    <p:sldId id="300" r:id="rId13"/>
    <p:sldId id="303" r:id="rId14"/>
    <p:sldId id="302" r:id="rId15"/>
    <p:sldId id="304" r:id="rId16"/>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52" userDrawn="1">
          <p15:clr>
            <a:srgbClr val="A4A3A4"/>
          </p15:clr>
        </p15:guide>
        <p15:guide id="2" orient="horz" pos="3477" userDrawn="1">
          <p15:clr>
            <a:srgbClr val="A4A3A4"/>
          </p15:clr>
        </p15:guide>
        <p15:guide id="3" orient="horz" pos="4032" userDrawn="1">
          <p15:clr>
            <a:srgbClr val="A4A3A4"/>
          </p15:clr>
        </p15:guide>
        <p15:guide id="4" orient="horz" pos="2183" userDrawn="1">
          <p15:clr>
            <a:srgbClr val="A4A3A4"/>
          </p15:clr>
        </p15:guide>
        <p15:guide id="5" orient="horz" pos="287" userDrawn="1">
          <p15:clr>
            <a:srgbClr val="A4A3A4"/>
          </p15:clr>
        </p15:guide>
        <p15:guide id="6" orient="horz" pos="1471" userDrawn="1">
          <p15:clr>
            <a:srgbClr val="A4A3A4"/>
          </p15:clr>
        </p15:guide>
        <p15:guide id="7" orient="horz" pos="535" userDrawn="1">
          <p15:clr>
            <a:srgbClr val="A4A3A4"/>
          </p15:clr>
        </p15:guide>
        <p15:guide id="8" orient="horz" pos="3939" userDrawn="1">
          <p15:clr>
            <a:srgbClr val="A4A3A4"/>
          </p15:clr>
        </p15:guide>
        <p15:guide id="9" orient="horz" pos="231" userDrawn="1">
          <p15:clr>
            <a:srgbClr val="A4A3A4"/>
          </p15:clr>
        </p15:guide>
        <p15:guide id="10" pos="175" userDrawn="1">
          <p15:clr>
            <a:srgbClr val="A4A3A4"/>
          </p15:clr>
        </p15:guide>
        <p15:guide id="11" pos="5590" userDrawn="1">
          <p15:clr>
            <a:srgbClr val="A4A3A4"/>
          </p15:clr>
        </p15:guide>
        <p15:guide id="12" pos="2880" userDrawn="1">
          <p15:clr>
            <a:srgbClr val="A4A3A4"/>
          </p15:clr>
        </p15:guide>
        <p15:guide id="13" pos="776" userDrawn="1">
          <p15:clr>
            <a:srgbClr val="A4A3A4"/>
          </p15:clr>
        </p15:guide>
        <p15:guide id="14" pos="1411" userDrawn="1">
          <p15:clr>
            <a:srgbClr val="A4A3A4"/>
          </p15:clr>
        </p15:guide>
        <p15:guide id="15" pos="5287" userDrawn="1">
          <p15:clr>
            <a:srgbClr val="A4A3A4"/>
          </p15:clr>
        </p15:guide>
        <p15:guide id="16" pos="346" userDrawn="1">
          <p15:clr>
            <a:srgbClr val="A4A3A4"/>
          </p15:clr>
        </p15:guide>
        <p15:guide id="17" pos="4090" userDrawn="1">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2EA6A6-21AC-57B7-0C44-79CC683C1476}" name="Li, Sarah" initials="" userId="S::Sarah.Li2@ucsf.edu::c271d4b8-54ac-44c2-b5f2-1821c0078c5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78CCB"/>
    <a:srgbClr val="18A3AC"/>
    <a:srgbClr val="052049"/>
    <a:srgbClr val="90BD31"/>
    <a:srgbClr val="EC1848"/>
    <a:srgbClr val="F48024"/>
    <a:srgbClr val="E8E7DE"/>
    <a:srgbClr val="F5F0D3"/>
    <a:srgbClr val="F7E9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7" autoAdjust="0"/>
    <p:restoredTop sz="95238" autoAdjust="0"/>
  </p:normalViewPr>
  <p:slideViewPr>
    <p:cSldViewPr snapToGrid="0" showGuides="1">
      <p:cViewPr varScale="1">
        <p:scale>
          <a:sx n="122" d="100"/>
          <a:sy n="122" d="100"/>
        </p:scale>
        <p:origin x="1600" y="192"/>
      </p:cViewPr>
      <p:guideLst>
        <p:guide orient="horz" pos="1052"/>
        <p:guide orient="horz" pos="3477"/>
        <p:guide orient="horz" pos="4032"/>
        <p:guide orient="horz" pos="2183"/>
        <p:guide orient="horz" pos="287"/>
        <p:guide orient="horz" pos="1471"/>
        <p:guide orient="horz" pos="535"/>
        <p:guide orient="horz" pos="3939"/>
        <p:guide orient="horz" pos="231"/>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0"/>
    </p:cViewPr>
  </p:sorterViewPr>
  <p:notesViewPr>
    <p:cSldViewPr snapToGrid="0">
      <p:cViewPr>
        <p:scale>
          <a:sx n="108" d="100"/>
          <a:sy n="108" d="100"/>
        </p:scale>
        <p:origin x="3448" y="-384"/>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itchFamily="34" charset="0"/>
                <a:cs typeface="Arial" pitchFamily="34" charset="0"/>
              </a:rPr>
              <a:pPr algn="r"/>
              <a:t>‹#›</a:t>
            </a:fld>
            <a:endParaRPr lang="en-US" dirty="0">
              <a:solidFill>
                <a:srgbClr val="052049"/>
              </a:solidFill>
              <a:latin typeface="Arial" pitchFamily="34" charset="0"/>
              <a:cs typeface="Arial"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mj-lt"/>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87450" y="400050"/>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itchFamily="34" charset="0"/>
                <a:cs typeface="Arial" pitchFamily="34" charset="0"/>
              </a:rPr>
              <a:pPr algn="r"/>
              <a:t>‹#›</a:t>
            </a:fld>
            <a:endParaRPr lang="en-US" dirty="0">
              <a:solidFill>
                <a:srgbClr val="052049"/>
              </a:solidFill>
              <a:latin typeface="Arial" pitchFamily="34" charset="0"/>
              <a:cs typeface="Arial" pitchFamily="34" charset="0"/>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mj-lt"/>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a:lvl1pPr>
          </a:lstStyle>
          <a:p>
            <a:fld id="{EF798EC2-7587-174C-8F9B-BEC1CFBF2B9A}" type="datetimeFigureOut">
              <a:rPr lang="en-US" smtClean="0"/>
              <a:t>6/11/25</a:t>
            </a:fld>
            <a:endParaRPr lang="en-US"/>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kern="1200">
        <a:solidFill>
          <a:srgbClr val="052049"/>
        </a:solidFill>
        <a:latin typeface="+mj-lt"/>
        <a:ea typeface="+mn-ea"/>
        <a:cs typeface="Arial" pitchFamily="34" charset="0"/>
      </a:defRPr>
    </a:lvl1pPr>
    <a:lvl2pPr marL="285750" indent="-112713" algn="l" defTabSz="914400" rtl="0" eaLnBrk="1" latinLnBrk="0" hangingPunct="1">
      <a:spcBef>
        <a:spcPts val="200"/>
      </a:spcBef>
      <a:buClr>
        <a:srgbClr val="178CCB"/>
      </a:buClr>
      <a:buFont typeface="Arial" pitchFamily="34" charset="0"/>
      <a:buChar char="•"/>
      <a:defRPr sz="1100" kern="1200">
        <a:solidFill>
          <a:srgbClr val="052049"/>
        </a:solidFill>
        <a:latin typeface="+mj-lt"/>
        <a:ea typeface="+mn-ea"/>
        <a:cs typeface="Arial" pitchFamily="34" charset="0"/>
      </a:defRPr>
    </a:lvl2pPr>
    <a:lvl3pPr marL="403225" indent="-117475" algn="l" defTabSz="914400" rtl="0" eaLnBrk="1" latinLnBrk="0" hangingPunct="1">
      <a:spcBef>
        <a:spcPts val="200"/>
      </a:spcBef>
      <a:buClr>
        <a:srgbClr val="178CCB"/>
      </a:buClr>
      <a:buFont typeface="Arial" pitchFamily="34" charset="0"/>
      <a:buChar char="•"/>
      <a:defRPr sz="1050" kern="1200">
        <a:solidFill>
          <a:srgbClr val="052049"/>
        </a:solidFill>
        <a:latin typeface="+mj-lt"/>
        <a:ea typeface="+mn-ea"/>
        <a:cs typeface="Arial" pitchFamily="34" charset="0"/>
      </a:defRPr>
    </a:lvl3pPr>
    <a:lvl4pPr marL="569913" indent="-112713" algn="l" defTabSz="914400" rtl="0" eaLnBrk="1" latinLnBrk="0" hangingPunct="1">
      <a:spcBef>
        <a:spcPts val="200"/>
      </a:spcBef>
      <a:buClr>
        <a:srgbClr val="178CCB"/>
      </a:buClr>
      <a:buFont typeface="Arial" pitchFamily="34" charset="0"/>
      <a:buChar char="•"/>
      <a:defRPr sz="1050" kern="1200">
        <a:solidFill>
          <a:srgbClr val="052049"/>
        </a:solidFill>
        <a:latin typeface="+mj-lt"/>
        <a:ea typeface="+mn-ea"/>
        <a:cs typeface="Arial"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fkGroteskNeue"/>
              </a:rPr>
              <a:t>If all sources are Gaussian, the joint distribution is symmetric (like a circle or sphere in 2D/3D), so any rotation of the axes is equally valid. There’s no unique way to identify the original sources because the data looks the same from any rotated perspective</a:t>
            </a:r>
          </a:p>
          <a:p>
            <a:pPr algn="l">
              <a:buFont typeface="Arial" panose="020B0604020202020204" pitchFamily="34" charset="0"/>
              <a:buChar char="•"/>
            </a:pPr>
            <a:r>
              <a:rPr lang="en-US" b="0" i="0" dirty="0">
                <a:effectLst/>
                <a:latin typeface="fkGroteskNeue"/>
              </a:rPr>
              <a:t>If sources are non-Gaussian, their distributions have unique "shapes" (e.g., skewed, heavy-tailed), which ICA uses to identify the correct orientation (rotation) that makes the components independent.</a:t>
            </a:r>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0" i="0" dirty="0">
                <a:effectLst/>
                <a:latin typeface="fkGroteskNeue"/>
              </a:rPr>
              <a:t>The linear mixture assumption means that the observed signals are modeled as linear combinations of statistically independent source signals, with no nonlinear interactions between sources. ICA seeks to unmix the data by finding directions in which the distribution is maximally non-Gaussian</a:t>
            </a:r>
          </a:p>
          <a:p>
            <a:pPr algn="l">
              <a:buFont typeface="Arial" panose="020B0604020202020204" pitchFamily="34" charset="0"/>
              <a:buChar char="•"/>
            </a:pPr>
            <a:r>
              <a:rPr lang="en-US" b="0" i="0" dirty="0">
                <a:effectLst/>
                <a:latin typeface="fkGroteskNeue"/>
              </a:rPr>
              <a:t>Data should be pre-whitened (sphered) before applying ICA for better convergence</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2</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3440601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fkGroteskNeue"/>
              </a:rPr>
              <a:t>In practice, both the sources </a:t>
            </a:r>
            <a:r>
              <a:rPr lang="en-US" b="0" i="0" dirty="0">
                <a:effectLst/>
                <a:latin typeface="KaTeX_Main"/>
              </a:rPr>
              <a:t>s</a:t>
            </a:r>
            <a:r>
              <a:rPr lang="en-US" b="0" i="0" dirty="0">
                <a:effectLst/>
                <a:latin typeface="fkGroteskNeue"/>
              </a:rPr>
              <a:t> and the mixing matrix </a:t>
            </a:r>
            <a:r>
              <a:rPr lang="en-US" b="0" i="1" dirty="0">
                <a:effectLst/>
                <a:latin typeface="KaTeX_Math"/>
              </a:rPr>
              <a:t>A</a:t>
            </a:r>
            <a:r>
              <a:rPr lang="en-US" b="0" i="0" dirty="0">
                <a:effectLst/>
                <a:latin typeface="fkGroteskNeue"/>
              </a:rPr>
              <a:t> are unknown. ICA algorithms estimate both simultaneously, using only the observed data </a:t>
            </a:r>
            <a:r>
              <a:rPr lang="en-US" b="0" i="0" dirty="0">
                <a:effectLst/>
                <a:latin typeface="KaTeX_Main"/>
              </a:rPr>
              <a:t>x</a:t>
            </a:r>
            <a:r>
              <a:rPr lang="en-US" i="1" dirty="0">
                <a:latin typeface="KaTeX_Math"/>
              </a:rPr>
              <a:t>.</a:t>
            </a:r>
            <a:r>
              <a:rPr lang="en-US" b="0" i="0" dirty="0">
                <a:effectLst/>
                <a:latin typeface="fkGroteskNeue"/>
              </a:rPr>
              <a:t> After estimating </a:t>
            </a:r>
            <a:r>
              <a:rPr lang="en-US" b="0" i="1" dirty="0">
                <a:effectLst/>
                <a:latin typeface="KaTeX_Math"/>
              </a:rPr>
              <a:t>A as W</a:t>
            </a:r>
            <a:r>
              <a:rPr lang="en-US" b="0" i="0" dirty="0">
                <a:effectLst/>
                <a:latin typeface="fkGroteskNeue"/>
              </a:rPr>
              <a:t>, its inverse is used to recover the sources</a:t>
            </a:r>
          </a:p>
          <a:p>
            <a:pPr algn="l"/>
            <a:r>
              <a:rPr lang="en-US" b="0" i="0" dirty="0">
                <a:effectLst/>
                <a:latin typeface="KaTeX_Main"/>
              </a:rPr>
              <a:t>Columns of A denote how much each sources contributes to the original signal</a:t>
            </a:r>
          </a:p>
          <a:p>
            <a:pPr algn="l"/>
            <a:r>
              <a:rPr lang="en-US" b="0" i="0" dirty="0">
                <a:effectLst/>
                <a:latin typeface="KaTeX_Main"/>
              </a:rPr>
              <a:t>Goal is for WA = </a:t>
            </a:r>
            <a:r>
              <a:rPr lang="en-US" b="0" i="1" dirty="0">
                <a:effectLst/>
                <a:latin typeface="KaTeX_Main"/>
              </a:rPr>
              <a:t>I </a:t>
            </a:r>
            <a:r>
              <a:rPr lang="en-US" b="0" i="0" dirty="0">
                <a:effectLst/>
                <a:latin typeface="KaTeX_Main"/>
              </a:rPr>
              <a:t>identity matrix</a:t>
            </a:r>
            <a:endParaRPr lang="en-US" b="0" i="0" dirty="0">
              <a:effectLst/>
              <a:latin typeface="fkGroteskNeue"/>
            </a:endParaRP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3</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657576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Artifacts</a:t>
            </a:r>
          </a:p>
          <a:p>
            <a:r>
              <a:rPr lang="en-US" dirty="0"/>
              <a:t>Challenge of EEG data analysis is that the nature of the electrodes introduces a lot of noise</a:t>
            </a:r>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4</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59777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research results, nothing substantial (often performance worse)</a:t>
            </a:r>
          </a:p>
          <a:p>
            <a:r>
              <a:rPr lang="en-US" b="0" i="0" dirty="0">
                <a:effectLst/>
                <a:latin typeface="fkGroteskNeue"/>
              </a:rPr>
              <a:t>Downside of ICA: Requires sufficient EEG channels and some prior knowledge for component selection</a:t>
            </a:r>
          </a:p>
          <a:p>
            <a:r>
              <a:rPr lang="en-US" b="0" i="0" dirty="0">
                <a:effectLst/>
                <a:latin typeface="fkGroteskNeue"/>
              </a:rPr>
              <a:t>Other methods include Wavelet Transforms, regression-based methods</a:t>
            </a:r>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5</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280168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a:t>
            </a:r>
            <a:r>
              <a:rPr lang="en-US" dirty="0" err="1"/>
              <a:t>artifats</a:t>
            </a:r>
            <a:r>
              <a:rPr lang="en-US" dirty="0"/>
              <a:t> correspond to non-brain activity are removed before re</a:t>
            </a:r>
          </a:p>
          <a:p>
            <a:r>
              <a:rPr lang="en-US" dirty="0" err="1"/>
              <a:t>contructing</a:t>
            </a:r>
            <a:r>
              <a:rPr lang="en-US" dirty="0"/>
              <a:t> the data</a:t>
            </a:r>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8</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556445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emf"/><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0.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6.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21" y="477077"/>
            <a:ext cx="1297452" cy="843635"/>
          </a:xfrm>
          <a:prstGeom prst="rect">
            <a:avLst/>
          </a:prstGeom>
        </p:spPr>
      </p:pic>
      <p:sp>
        <p:nvSpPr>
          <p:cNvPr id="2" name="Rectangle 1"/>
          <p:cNvSpPr/>
          <p:nvPr userDrawn="1"/>
        </p:nvSpPr>
        <p:spPr bwMode="auto">
          <a:xfrm>
            <a:off x="159026" y="5764696"/>
            <a:ext cx="8984974" cy="1093304"/>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22" name="Title 15"/>
          <p:cNvSpPr>
            <a:spLocks noGrp="1"/>
          </p:cNvSpPr>
          <p:nvPr>
            <p:ph type="title" hasCustomPrompt="1"/>
          </p:nvPr>
        </p:nvSpPr>
        <p:spPr>
          <a:xfrm>
            <a:off x="299202" y="2504663"/>
            <a:ext cx="8486989" cy="1749284"/>
          </a:xfrm>
        </p:spPr>
        <p:txBody>
          <a:bodyPr anchor="b">
            <a:noAutofit/>
          </a:bodyPr>
          <a:lstStyle>
            <a:lvl1pPr>
              <a:defRPr sz="3600" baseline="0">
                <a:solidFill>
                  <a:schemeClr val="tx1"/>
                </a:solidFill>
                <a:latin typeface="+mj-lt"/>
              </a:defRPr>
            </a:lvl1pPr>
          </a:lstStyle>
          <a:p>
            <a:r>
              <a:rPr lang="en-US" dirty="0"/>
              <a:t>Title Here</a:t>
            </a:r>
          </a:p>
        </p:txBody>
      </p:sp>
      <p:sp>
        <p:nvSpPr>
          <p:cNvPr id="23" name="Date Placeholder 4"/>
          <p:cNvSpPr>
            <a:spLocks noGrp="1"/>
          </p:cNvSpPr>
          <p:nvPr>
            <p:ph type="dt" sz="half" idx="2"/>
          </p:nvPr>
        </p:nvSpPr>
        <p:spPr>
          <a:xfrm>
            <a:off x="319200" y="6155226"/>
            <a:ext cx="1925338" cy="238607"/>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8AF138A3-657D-C244-8627-881E91755180}" type="datetime1">
              <a:rPr lang="en-US" smtClean="0"/>
              <a:t>6/11/25</a:t>
            </a:fld>
            <a:endParaRPr lang="en-US" dirty="0"/>
          </a:p>
        </p:txBody>
      </p:sp>
      <p:sp>
        <p:nvSpPr>
          <p:cNvPr id="24" name="Text Placeholder 2"/>
          <p:cNvSpPr>
            <a:spLocks noGrp="1"/>
          </p:cNvSpPr>
          <p:nvPr>
            <p:ph type="body" sz="quarter" idx="10" hasCustomPrompt="1"/>
          </p:nvPr>
        </p:nvSpPr>
        <p:spPr>
          <a:xfrm>
            <a:off x="317596" y="5469677"/>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5" y="4246881"/>
            <a:ext cx="8495727" cy="677627"/>
          </a:xfrm>
          <a:prstGeom prst="rect">
            <a:avLst/>
          </a:prstGeom>
        </p:spPr>
        <p:txBody>
          <a:bodyPr>
            <a:noAutofit/>
          </a:bodyPr>
          <a:lstStyle>
            <a:lvl1pPr marL="0" indent="0" algn="l">
              <a:lnSpc>
                <a:spcPct val="100000"/>
              </a:lnSpc>
              <a:buNone/>
              <a:defRPr sz="1600" i="0">
                <a:solidFill>
                  <a:schemeClr val="tx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7630735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7" name="TextBox 6"/>
          <p:cNvSpPr txBox="1"/>
          <p:nvPr userDrawn="1"/>
        </p:nvSpPr>
        <p:spPr bwMode="auto">
          <a:xfrm>
            <a:off x="457204" y="265044"/>
            <a:ext cx="1192695" cy="2123658"/>
          </a:xfrm>
          <a:prstGeom prst="rect">
            <a:avLst/>
          </a:prstGeom>
          <a:noFill/>
          <a:ln w="19050" algn="ctr">
            <a:noFill/>
            <a:miter lim="800000"/>
            <a:headEnd/>
            <a:tailEnd/>
          </a:ln>
        </p:spPr>
        <p:txBody>
          <a:bodyPr wrap="square" lIns="0" tIns="0" rIns="0" bIns="0" rtlCol="0">
            <a:spAutoFit/>
          </a:bodyPr>
          <a:lstStyle/>
          <a:p>
            <a:r>
              <a:rPr lang="en-US" sz="13800" b="1" i="0" dirty="0">
                <a:solidFill>
                  <a:schemeClr val="accent2"/>
                </a:solidFill>
                <a:latin typeface="+mn-lt"/>
              </a:rPr>
              <a:t>“</a:t>
            </a:r>
          </a:p>
        </p:txBody>
      </p:sp>
      <p:sp>
        <p:nvSpPr>
          <p:cNvPr id="9" name="Text Placeholder 8"/>
          <p:cNvSpPr>
            <a:spLocks noGrp="1"/>
          </p:cNvSpPr>
          <p:nvPr>
            <p:ph type="body" sz="quarter" idx="13" hasCustomPrompt="1"/>
          </p:nvPr>
        </p:nvSpPr>
        <p:spPr>
          <a:xfrm>
            <a:off x="437602" y="1908315"/>
            <a:ext cx="8229323" cy="2809461"/>
          </a:xfrm>
          <a:prstGeom prst="rect">
            <a:avLst/>
          </a:prstGeom>
        </p:spPr>
        <p:txBody>
          <a:bodyPr anchor="ctr" anchorCtr="0">
            <a:normAutofit/>
          </a:bodyPr>
          <a:lstStyle>
            <a:lvl1pPr marL="0" indent="0">
              <a:lnSpc>
                <a:spcPct val="100000"/>
              </a:lnSpc>
              <a:buNone/>
              <a:defRPr sz="2800" i="0" baseline="0">
                <a:latin typeface="+mn-lt"/>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4929106"/>
            <a:ext cx="6513958" cy="573905"/>
          </a:xfrm>
          <a:prstGeom prst="rect">
            <a:avLst/>
          </a:prstGeom>
        </p:spPr>
        <p:txBody>
          <a:bodyPr>
            <a:normAutofit/>
          </a:bodyPr>
          <a:lstStyle>
            <a:lvl1pPr marL="0" indent="0">
              <a:lnSpc>
                <a:spcPct val="100000"/>
              </a:lnSpc>
              <a:buNone/>
              <a:defRPr sz="1800" b="1">
                <a:solidFill>
                  <a:schemeClr val="accent2"/>
                </a:solidFill>
                <a:latin typeface="+mn-lt"/>
              </a:defRPr>
            </a:lvl1pPr>
          </a:lstStyle>
          <a:p>
            <a:pPr lvl="0"/>
            <a:r>
              <a:rPr lang="en-US" dirty="0"/>
              <a:t>Author’s Name</a:t>
            </a:r>
          </a:p>
        </p:txBody>
      </p:sp>
      <p:sp>
        <p:nvSpPr>
          <p:cNvPr id="15" name="Text Placeholder 13"/>
          <p:cNvSpPr>
            <a:spLocks noGrp="1"/>
          </p:cNvSpPr>
          <p:nvPr>
            <p:ph type="body" sz="quarter" idx="15" hasCustomPrompt="1"/>
          </p:nvPr>
        </p:nvSpPr>
        <p:spPr>
          <a:xfrm>
            <a:off x="447674" y="5307938"/>
            <a:ext cx="6513958" cy="587916"/>
          </a:xfrm>
          <a:prstGeom prst="rect">
            <a:avLst/>
          </a:prstGeom>
        </p:spPr>
        <p:txBody>
          <a:bodyPr>
            <a:normAutofit/>
          </a:bodyPr>
          <a:lstStyle>
            <a:lvl1pPr marL="0" indent="0">
              <a:lnSpc>
                <a:spcPts val="2000"/>
              </a:lnSpc>
              <a:buNone/>
              <a:defRPr sz="1800" b="0" baseline="0">
                <a:solidFill>
                  <a:schemeClr val="accent2"/>
                </a:solidFill>
                <a:latin typeface="+mn-lt"/>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7" name="TextBox 6"/>
          <p:cNvSpPr txBox="1"/>
          <p:nvPr userDrawn="1"/>
        </p:nvSpPr>
        <p:spPr bwMode="auto">
          <a:xfrm>
            <a:off x="457204" y="265044"/>
            <a:ext cx="1192695" cy="2123658"/>
          </a:xfrm>
          <a:prstGeom prst="rect">
            <a:avLst/>
          </a:prstGeom>
          <a:noFill/>
          <a:ln w="19050" algn="ctr">
            <a:noFill/>
            <a:miter lim="800000"/>
            <a:headEnd/>
            <a:tailEnd/>
          </a:ln>
        </p:spPr>
        <p:txBody>
          <a:bodyPr wrap="square" lIns="0" tIns="0" rIns="0" bIns="0" rtlCol="0">
            <a:spAutoFit/>
          </a:bodyPr>
          <a:lstStyle/>
          <a:p>
            <a:r>
              <a:rPr lang="en-US" sz="13800" b="1" i="0" dirty="0">
                <a:solidFill>
                  <a:schemeClr val="accent1"/>
                </a:solidFill>
                <a:latin typeface="+mn-lt"/>
              </a:rPr>
              <a:t>“</a:t>
            </a:r>
          </a:p>
        </p:txBody>
      </p:sp>
      <p:sp>
        <p:nvSpPr>
          <p:cNvPr id="9" name="Text Placeholder 8"/>
          <p:cNvSpPr>
            <a:spLocks noGrp="1"/>
          </p:cNvSpPr>
          <p:nvPr>
            <p:ph type="body" sz="quarter" idx="13" hasCustomPrompt="1"/>
          </p:nvPr>
        </p:nvSpPr>
        <p:spPr>
          <a:xfrm>
            <a:off x="437602" y="1908315"/>
            <a:ext cx="8229323" cy="2809461"/>
          </a:xfrm>
          <a:prstGeom prst="rect">
            <a:avLst/>
          </a:prstGeom>
        </p:spPr>
        <p:txBody>
          <a:bodyPr anchor="ctr" anchorCtr="0">
            <a:normAutofit/>
          </a:bodyPr>
          <a:lstStyle>
            <a:lvl1pPr marL="0" indent="0">
              <a:lnSpc>
                <a:spcPct val="100000"/>
              </a:lnSpc>
              <a:buNone/>
              <a:defRPr sz="2800" i="0" baseline="0">
                <a:latin typeface="+mn-lt"/>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4929106"/>
            <a:ext cx="6513958" cy="573905"/>
          </a:xfrm>
          <a:prstGeom prst="rect">
            <a:avLst/>
          </a:prstGeom>
        </p:spPr>
        <p:txBody>
          <a:bodyPr>
            <a:normAutofit/>
          </a:bodyPr>
          <a:lstStyle>
            <a:lvl1pPr marL="0" indent="0">
              <a:lnSpc>
                <a:spcPct val="100000"/>
              </a:lnSpc>
              <a:buNone/>
              <a:defRPr sz="1800" b="1">
                <a:solidFill>
                  <a:schemeClr val="accent1"/>
                </a:solidFill>
                <a:latin typeface="+mn-lt"/>
              </a:defRPr>
            </a:lvl1pPr>
          </a:lstStyle>
          <a:p>
            <a:pPr lvl="0"/>
            <a:r>
              <a:rPr lang="en-US" dirty="0"/>
              <a:t>Author’s Name</a:t>
            </a:r>
          </a:p>
        </p:txBody>
      </p:sp>
      <p:sp>
        <p:nvSpPr>
          <p:cNvPr id="13" name="Text Placeholder 13"/>
          <p:cNvSpPr>
            <a:spLocks noGrp="1"/>
          </p:cNvSpPr>
          <p:nvPr>
            <p:ph type="body" sz="quarter" idx="15" hasCustomPrompt="1"/>
          </p:nvPr>
        </p:nvSpPr>
        <p:spPr>
          <a:xfrm>
            <a:off x="447674" y="5307938"/>
            <a:ext cx="6513958" cy="587916"/>
          </a:xfrm>
          <a:prstGeom prst="rect">
            <a:avLst/>
          </a:prstGeom>
        </p:spPr>
        <p:txBody>
          <a:bodyPr>
            <a:normAutofit/>
          </a:bodyPr>
          <a:lstStyle>
            <a:lvl1pPr marL="0" indent="0">
              <a:lnSpc>
                <a:spcPts val="2000"/>
              </a:lnSpc>
              <a:buNone/>
              <a:defRPr sz="1800" b="0" baseline="0">
                <a:solidFill>
                  <a:schemeClr val="accent1"/>
                </a:solidFill>
                <a:latin typeface="+mn-lt"/>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2339688"/>
            <a:ext cx="6593258" cy="1906851"/>
          </a:xfrm>
        </p:spPr>
        <p:txBody>
          <a:bodyPr anchor="ctr">
            <a:noAutofit/>
          </a:bodyPr>
          <a:lstStyle>
            <a:lvl1pPr>
              <a:defRPr sz="3600" baseline="0">
                <a:latin typeface="+mj-lt"/>
              </a:defRPr>
            </a:lvl1pPr>
          </a:lstStyle>
          <a:p>
            <a:r>
              <a:rPr lang="en-US" dirty="0"/>
              <a:t>Section Header Here</a:t>
            </a:r>
          </a:p>
        </p:txBody>
      </p:sp>
      <p:sp>
        <p:nvSpPr>
          <p:cNvPr id="2" name="Rectangle 1"/>
          <p:cNvSpPr/>
          <p:nvPr userDrawn="1"/>
        </p:nvSpPr>
        <p:spPr bwMode="auto">
          <a:xfrm>
            <a:off x="3" y="2358889"/>
            <a:ext cx="248479" cy="1881809"/>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Tree>
    <p:extLst>
      <p:ext uri="{BB962C8B-B14F-4D97-AF65-F5344CB8AC3E}">
        <p14:creationId xmlns:p14="http://schemas.microsoft.com/office/powerpoint/2010/main" val="11168220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2339688"/>
            <a:ext cx="6593258" cy="1906851"/>
          </a:xfrm>
        </p:spPr>
        <p:txBody>
          <a:bodyPr anchor="ctr">
            <a:noAutofit/>
          </a:bodyPr>
          <a:lstStyle>
            <a:lvl1pPr>
              <a:defRPr sz="3600" baseline="0">
                <a:solidFill>
                  <a:schemeClr val="accent2"/>
                </a:solidFill>
                <a:latin typeface="+mj-lt"/>
              </a:defRPr>
            </a:lvl1pPr>
          </a:lstStyle>
          <a:p>
            <a:r>
              <a:rPr lang="en-US" dirty="0"/>
              <a:t>Section Header Here</a:t>
            </a:r>
          </a:p>
        </p:txBody>
      </p:sp>
      <p:sp>
        <p:nvSpPr>
          <p:cNvPr id="2" name="Rectangle 1"/>
          <p:cNvSpPr/>
          <p:nvPr userDrawn="1"/>
        </p:nvSpPr>
        <p:spPr bwMode="auto">
          <a:xfrm>
            <a:off x="3" y="2358889"/>
            <a:ext cx="248479" cy="1881809"/>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accent2"/>
              </a:solidFill>
              <a:latin typeface="+mj-lt"/>
            </a:endParaRPr>
          </a:p>
        </p:txBody>
      </p:sp>
    </p:spTree>
    <p:extLst>
      <p:ext uri="{BB962C8B-B14F-4D97-AF65-F5344CB8AC3E}">
        <p14:creationId xmlns:p14="http://schemas.microsoft.com/office/powerpoint/2010/main" val="21383425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2339688"/>
            <a:ext cx="6593258" cy="1906851"/>
          </a:xfrm>
        </p:spPr>
        <p:txBody>
          <a:bodyPr anchor="ctr">
            <a:noAutofit/>
          </a:bodyPr>
          <a:lstStyle>
            <a:lvl1pPr>
              <a:defRPr sz="3600" baseline="0">
                <a:solidFill>
                  <a:schemeClr val="accent1"/>
                </a:solidFill>
                <a:latin typeface="+mj-lt"/>
              </a:defRPr>
            </a:lvl1pPr>
          </a:lstStyle>
          <a:p>
            <a:r>
              <a:rPr lang="en-US" dirty="0"/>
              <a:t>Section Header Here</a:t>
            </a:r>
          </a:p>
        </p:txBody>
      </p:sp>
      <p:sp>
        <p:nvSpPr>
          <p:cNvPr id="2" name="Rectangle 1"/>
          <p:cNvSpPr/>
          <p:nvPr userDrawn="1"/>
        </p:nvSpPr>
        <p:spPr bwMode="auto">
          <a:xfrm>
            <a:off x="3" y="2358889"/>
            <a:ext cx="248479" cy="188180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Tree>
    <p:extLst>
      <p:ext uri="{BB962C8B-B14F-4D97-AF65-F5344CB8AC3E}">
        <p14:creationId xmlns:p14="http://schemas.microsoft.com/office/powerpoint/2010/main" val="68594464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7" y="2710217"/>
            <a:ext cx="1571041" cy="1367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755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7" y="2710217"/>
            <a:ext cx="1571041" cy="1367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4787" y="2917135"/>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57600" y="2514849"/>
            <a:ext cx="1828800" cy="1828302"/>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 Navy 1">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5937" y="297068"/>
            <a:ext cx="8828063" cy="6560932"/>
          </a:xfrm>
          <a:prstGeom prst="rect">
            <a:avLst/>
          </a:prstGeom>
        </p:spPr>
      </p:pic>
      <p:sp>
        <p:nvSpPr>
          <p:cNvPr id="2" name="Rectangle 1"/>
          <p:cNvSpPr/>
          <p:nvPr userDrawn="1"/>
        </p:nvSpPr>
        <p:spPr bwMode="auto">
          <a:xfrm>
            <a:off x="502920" y="1"/>
            <a:ext cx="5666935" cy="5739619"/>
          </a:xfrm>
          <a:prstGeom prst="rect">
            <a:avLst/>
          </a:prstGeom>
          <a:solidFill>
            <a:schemeClr val="tx2"/>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0" name="Date Placeholder 4"/>
          <p:cNvSpPr>
            <a:spLocks noGrp="1"/>
          </p:cNvSpPr>
          <p:nvPr>
            <p:ph type="dt" sz="half" idx="2"/>
          </p:nvPr>
        </p:nvSpPr>
        <p:spPr>
          <a:xfrm>
            <a:off x="785881" y="5159269"/>
            <a:ext cx="1925338" cy="238607"/>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4569A063-3967-314B-887F-ABE5F90907BD}" type="datetime1">
              <a:rPr lang="en-US" smtClean="0"/>
              <a:t>6/11/25</a:t>
            </a:fld>
            <a:endParaRPr lang="en-US" dirty="0"/>
          </a:p>
        </p:txBody>
      </p:sp>
      <p:sp>
        <p:nvSpPr>
          <p:cNvPr id="12" name="Text Placeholder 2"/>
          <p:cNvSpPr>
            <a:spLocks noGrp="1"/>
          </p:cNvSpPr>
          <p:nvPr>
            <p:ph type="body" sz="quarter" idx="10" hasCustomPrompt="1"/>
          </p:nvPr>
        </p:nvSpPr>
        <p:spPr>
          <a:xfrm>
            <a:off x="784277" y="4473719"/>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sp>
        <p:nvSpPr>
          <p:cNvPr id="15" name="Title 15"/>
          <p:cNvSpPr>
            <a:spLocks noGrp="1"/>
          </p:cNvSpPr>
          <p:nvPr>
            <p:ph type="title" hasCustomPrompt="1"/>
          </p:nvPr>
        </p:nvSpPr>
        <p:spPr>
          <a:xfrm>
            <a:off x="784276" y="1503863"/>
            <a:ext cx="5205707" cy="1749284"/>
          </a:xfrm>
        </p:spPr>
        <p:txBody>
          <a:bodyPr anchor="b">
            <a:noAutofit/>
          </a:bodyPr>
          <a:lstStyle>
            <a:lvl1pPr>
              <a:defRPr sz="3600" baseline="0">
                <a:solidFill>
                  <a:schemeClr val="bg1"/>
                </a:solidFill>
                <a:latin typeface="+mj-lt"/>
              </a:defRPr>
            </a:lvl1pPr>
          </a:lstStyle>
          <a:p>
            <a:r>
              <a:rPr lang="en-US" dirty="0"/>
              <a:t>Title Here</a:t>
            </a:r>
          </a:p>
        </p:txBody>
      </p:sp>
      <p:sp>
        <p:nvSpPr>
          <p:cNvPr id="16" name="Text Placeholder 3"/>
          <p:cNvSpPr>
            <a:spLocks noGrp="1"/>
          </p:cNvSpPr>
          <p:nvPr>
            <p:ph type="body" sz="quarter" idx="15" hasCustomPrompt="1"/>
          </p:nvPr>
        </p:nvSpPr>
        <p:spPr>
          <a:xfrm>
            <a:off x="787889" y="3368001"/>
            <a:ext cx="5201923" cy="677627"/>
          </a:xfrm>
          <a:prstGeom prst="rect">
            <a:avLst/>
          </a:prstGeom>
        </p:spPr>
        <p:txBody>
          <a:bodyPr>
            <a:noAutofit/>
          </a:bodyPr>
          <a:lstStyle>
            <a:lvl1pPr marL="0" indent="0" algn="l">
              <a:lnSpc>
                <a:spcPct val="100000"/>
              </a:lnSpc>
              <a:buNone/>
              <a:defRPr sz="1600" i="0">
                <a:solidFill>
                  <a:schemeClr val="bg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E023CD4D-8905-9F49-81F4-0E9D98B46BA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84276" y="302586"/>
            <a:ext cx="1097280" cy="1097280"/>
          </a:xfrm>
          <a:prstGeom prst="rect">
            <a:avLst/>
          </a:prstGeom>
        </p:spPr>
      </p:pic>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5937" y="297068"/>
            <a:ext cx="8828062" cy="6560932"/>
          </a:xfrm>
          <a:prstGeom prst="rect">
            <a:avLst/>
          </a:prstGeom>
        </p:spPr>
      </p:pic>
      <p:sp>
        <p:nvSpPr>
          <p:cNvPr id="2" name="Rectangle 1"/>
          <p:cNvSpPr/>
          <p:nvPr userDrawn="1"/>
        </p:nvSpPr>
        <p:spPr bwMode="auto">
          <a:xfrm>
            <a:off x="502920" y="1"/>
            <a:ext cx="5666935" cy="5739619"/>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3" name="Date Placeholder 4"/>
          <p:cNvSpPr>
            <a:spLocks noGrp="1"/>
          </p:cNvSpPr>
          <p:nvPr>
            <p:ph type="dt" sz="half" idx="2"/>
          </p:nvPr>
        </p:nvSpPr>
        <p:spPr>
          <a:xfrm>
            <a:off x="785881" y="5159269"/>
            <a:ext cx="1925338" cy="238607"/>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025C9120-47AB-BC4C-83AE-DF2C0E1B0E2F}" type="datetime1">
              <a:rPr lang="en-US" smtClean="0"/>
              <a:t>6/11/25</a:t>
            </a:fld>
            <a:endParaRPr lang="en-US" dirty="0"/>
          </a:p>
        </p:txBody>
      </p:sp>
      <p:sp>
        <p:nvSpPr>
          <p:cNvPr id="9" name="Text Placeholder 2"/>
          <p:cNvSpPr>
            <a:spLocks noGrp="1"/>
          </p:cNvSpPr>
          <p:nvPr>
            <p:ph type="body" sz="quarter" idx="10" hasCustomPrompt="1"/>
          </p:nvPr>
        </p:nvSpPr>
        <p:spPr>
          <a:xfrm>
            <a:off x="784277" y="4473719"/>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sp>
        <p:nvSpPr>
          <p:cNvPr id="14" name="Title 15"/>
          <p:cNvSpPr>
            <a:spLocks noGrp="1"/>
          </p:cNvSpPr>
          <p:nvPr>
            <p:ph type="title" hasCustomPrompt="1"/>
          </p:nvPr>
        </p:nvSpPr>
        <p:spPr>
          <a:xfrm>
            <a:off x="784276" y="1503863"/>
            <a:ext cx="5205707" cy="1749284"/>
          </a:xfrm>
        </p:spPr>
        <p:txBody>
          <a:bodyPr anchor="b">
            <a:noAutofit/>
          </a:bodyPr>
          <a:lstStyle>
            <a:lvl1pPr>
              <a:defRPr sz="3600" baseline="0">
                <a:solidFill>
                  <a:schemeClr val="bg1"/>
                </a:solidFill>
                <a:latin typeface="+mj-lt"/>
              </a:defRPr>
            </a:lvl1pPr>
          </a:lstStyle>
          <a:p>
            <a:r>
              <a:rPr lang="en-US" dirty="0"/>
              <a:t>Title Here</a:t>
            </a:r>
          </a:p>
        </p:txBody>
      </p:sp>
      <p:sp>
        <p:nvSpPr>
          <p:cNvPr id="15" name="Text Placeholder 3"/>
          <p:cNvSpPr>
            <a:spLocks noGrp="1"/>
          </p:cNvSpPr>
          <p:nvPr>
            <p:ph type="body" sz="quarter" idx="15" hasCustomPrompt="1"/>
          </p:nvPr>
        </p:nvSpPr>
        <p:spPr>
          <a:xfrm>
            <a:off x="787889" y="3368001"/>
            <a:ext cx="5201923" cy="677627"/>
          </a:xfrm>
          <a:prstGeom prst="rect">
            <a:avLst/>
          </a:prstGeom>
        </p:spPr>
        <p:txBody>
          <a:bodyPr>
            <a:noAutofit/>
          </a:bodyPr>
          <a:lstStyle>
            <a:lvl1pPr marL="0" indent="0" algn="l">
              <a:lnSpc>
                <a:spcPct val="100000"/>
              </a:lnSpc>
              <a:buNone/>
              <a:defRPr sz="1600" i="0">
                <a:solidFill>
                  <a:schemeClr val="bg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2DE488FC-0927-EB4D-82B1-F65355427E1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84276" y="302586"/>
            <a:ext cx="1097280" cy="1097280"/>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20" y="477076"/>
            <a:ext cx="1297452" cy="843635"/>
          </a:xfrm>
          <a:prstGeom prst="rect">
            <a:avLst/>
          </a:prstGeom>
        </p:spPr>
      </p:pic>
      <p:sp>
        <p:nvSpPr>
          <p:cNvPr id="2" name="Rectangle 1"/>
          <p:cNvSpPr/>
          <p:nvPr userDrawn="1"/>
        </p:nvSpPr>
        <p:spPr bwMode="auto">
          <a:xfrm>
            <a:off x="159026" y="5764696"/>
            <a:ext cx="8984974" cy="109330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5" name="Date Placeholder 4"/>
          <p:cNvSpPr>
            <a:spLocks noGrp="1"/>
          </p:cNvSpPr>
          <p:nvPr>
            <p:ph type="dt" sz="half" idx="2"/>
          </p:nvPr>
        </p:nvSpPr>
        <p:spPr>
          <a:xfrm>
            <a:off x="319200" y="6155226"/>
            <a:ext cx="1925338" cy="238607"/>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2E4FCA97-AF75-3D4F-AFEA-26CF10E74B40}" type="datetime1">
              <a:rPr lang="en-US" smtClean="0"/>
              <a:t>6/11/25</a:t>
            </a:fld>
            <a:endParaRPr lang="en-US" dirty="0"/>
          </a:p>
        </p:txBody>
      </p:sp>
      <p:sp>
        <p:nvSpPr>
          <p:cNvPr id="10" name="Text Placeholder 2"/>
          <p:cNvSpPr>
            <a:spLocks noGrp="1"/>
          </p:cNvSpPr>
          <p:nvPr>
            <p:ph type="body" sz="quarter" idx="10" hasCustomPrompt="1"/>
          </p:nvPr>
        </p:nvSpPr>
        <p:spPr>
          <a:xfrm>
            <a:off x="317596" y="5469677"/>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1" name="Title 15"/>
          <p:cNvSpPr>
            <a:spLocks noGrp="1"/>
          </p:cNvSpPr>
          <p:nvPr>
            <p:ph type="title" hasCustomPrompt="1"/>
          </p:nvPr>
        </p:nvSpPr>
        <p:spPr>
          <a:xfrm>
            <a:off x="299202" y="2504663"/>
            <a:ext cx="8407476" cy="1749284"/>
          </a:xfrm>
        </p:spPr>
        <p:txBody>
          <a:bodyPr anchor="b">
            <a:noAutofit/>
          </a:bodyPr>
          <a:lstStyle>
            <a:lvl1pPr>
              <a:defRPr sz="3600" baseline="0">
                <a:solidFill>
                  <a:schemeClr val="tx1"/>
                </a:solidFill>
                <a:latin typeface="+mj-lt"/>
              </a:defRPr>
            </a:lvl1pPr>
          </a:lstStyle>
          <a:p>
            <a:r>
              <a:rPr lang="en-US" dirty="0"/>
              <a:t>Title Here</a:t>
            </a:r>
          </a:p>
        </p:txBody>
      </p:sp>
      <p:sp>
        <p:nvSpPr>
          <p:cNvPr id="12" name="Text Placeholder 3"/>
          <p:cNvSpPr>
            <a:spLocks noGrp="1"/>
          </p:cNvSpPr>
          <p:nvPr>
            <p:ph type="body" sz="quarter" idx="15" hasCustomPrompt="1"/>
          </p:nvPr>
        </p:nvSpPr>
        <p:spPr>
          <a:xfrm>
            <a:off x="302816" y="4246881"/>
            <a:ext cx="8416132" cy="677627"/>
          </a:xfrm>
          <a:prstGeom prst="rect">
            <a:avLst/>
          </a:prstGeom>
        </p:spPr>
        <p:txBody>
          <a:bodyPr>
            <a:noAutofit/>
          </a:bodyPr>
          <a:lstStyle>
            <a:lvl1pPr marL="0" indent="0" algn="l">
              <a:lnSpc>
                <a:spcPct val="100000"/>
              </a:lnSpc>
              <a:buNone/>
              <a:defRPr sz="1600" i="0">
                <a:solidFill>
                  <a:schemeClr val="tx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Blue">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a:xfrm>
            <a:off x="315937" y="282638"/>
            <a:ext cx="8834029" cy="6575362"/>
          </a:xfrm>
          <a:prstGeom prst="rect">
            <a:avLst/>
          </a:prstGeom>
        </p:spPr>
      </p:pic>
      <p:sp>
        <p:nvSpPr>
          <p:cNvPr id="2" name="Rectangle 1"/>
          <p:cNvSpPr/>
          <p:nvPr userDrawn="1"/>
        </p:nvSpPr>
        <p:spPr bwMode="auto">
          <a:xfrm>
            <a:off x="502920" y="1"/>
            <a:ext cx="5666935" cy="573961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3" name="Date Placeholder 4"/>
          <p:cNvSpPr>
            <a:spLocks noGrp="1"/>
          </p:cNvSpPr>
          <p:nvPr>
            <p:ph type="dt" sz="half" idx="2"/>
          </p:nvPr>
        </p:nvSpPr>
        <p:spPr>
          <a:xfrm>
            <a:off x="785881" y="5159269"/>
            <a:ext cx="1925338" cy="238607"/>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96D2E8E9-E16D-9F46-BDAE-FBF2A9FFAEA7}" type="datetime1">
              <a:rPr lang="en-US" smtClean="0"/>
              <a:t>6/11/25</a:t>
            </a:fld>
            <a:endParaRPr lang="en-US" dirty="0"/>
          </a:p>
        </p:txBody>
      </p:sp>
      <p:sp>
        <p:nvSpPr>
          <p:cNvPr id="10" name="Text Placeholder 2"/>
          <p:cNvSpPr>
            <a:spLocks noGrp="1"/>
          </p:cNvSpPr>
          <p:nvPr>
            <p:ph type="body" sz="quarter" idx="10" hasCustomPrompt="1"/>
          </p:nvPr>
        </p:nvSpPr>
        <p:spPr>
          <a:xfrm>
            <a:off x="784277" y="4473719"/>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sp>
        <p:nvSpPr>
          <p:cNvPr id="15" name="Title 15"/>
          <p:cNvSpPr>
            <a:spLocks noGrp="1"/>
          </p:cNvSpPr>
          <p:nvPr>
            <p:ph type="title" hasCustomPrompt="1"/>
          </p:nvPr>
        </p:nvSpPr>
        <p:spPr>
          <a:xfrm>
            <a:off x="784276" y="1503863"/>
            <a:ext cx="5205707" cy="1749284"/>
          </a:xfrm>
        </p:spPr>
        <p:txBody>
          <a:bodyPr anchor="b">
            <a:noAutofit/>
          </a:bodyPr>
          <a:lstStyle>
            <a:lvl1pPr>
              <a:defRPr sz="3600" baseline="0">
                <a:solidFill>
                  <a:schemeClr val="bg1"/>
                </a:solidFill>
                <a:latin typeface="+mj-lt"/>
              </a:defRPr>
            </a:lvl1pPr>
          </a:lstStyle>
          <a:p>
            <a:r>
              <a:rPr lang="en-US" dirty="0"/>
              <a:t>Title Here</a:t>
            </a:r>
          </a:p>
        </p:txBody>
      </p:sp>
      <p:sp>
        <p:nvSpPr>
          <p:cNvPr id="16" name="Text Placeholder 3"/>
          <p:cNvSpPr>
            <a:spLocks noGrp="1"/>
          </p:cNvSpPr>
          <p:nvPr>
            <p:ph type="body" sz="quarter" idx="15" hasCustomPrompt="1"/>
          </p:nvPr>
        </p:nvSpPr>
        <p:spPr>
          <a:xfrm>
            <a:off x="787889" y="3368001"/>
            <a:ext cx="5201923" cy="677627"/>
          </a:xfrm>
          <a:prstGeom prst="rect">
            <a:avLst/>
          </a:prstGeom>
        </p:spPr>
        <p:txBody>
          <a:bodyPr>
            <a:noAutofit/>
          </a:bodyPr>
          <a:lstStyle>
            <a:lvl1pPr marL="0" indent="0" algn="l">
              <a:lnSpc>
                <a:spcPct val="100000"/>
              </a:lnSpc>
              <a:buNone/>
              <a:defRPr sz="1600" i="0">
                <a:solidFill>
                  <a:schemeClr val="bg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D17D4A41-A0FD-5E40-8A30-55E4DEAA97F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84276" y="302586"/>
            <a:ext cx="1097280" cy="1097280"/>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5933" y="297068"/>
            <a:ext cx="8828067" cy="6560934"/>
          </a:xfrm>
          <a:prstGeom prst="rect">
            <a:avLst/>
          </a:prstGeom>
        </p:spPr>
      </p:pic>
      <p:sp>
        <p:nvSpPr>
          <p:cNvPr id="2" name="Rectangle 1"/>
          <p:cNvSpPr/>
          <p:nvPr userDrawn="1"/>
        </p:nvSpPr>
        <p:spPr bwMode="auto">
          <a:xfrm>
            <a:off x="502920" y="1"/>
            <a:ext cx="5666935" cy="5739619"/>
          </a:xfrm>
          <a:prstGeom prst="rect">
            <a:avLst/>
          </a:prstGeom>
          <a:solidFill>
            <a:schemeClr val="bg2">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3" name="Date Placeholder 4"/>
          <p:cNvSpPr>
            <a:spLocks noGrp="1"/>
          </p:cNvSpPr>
          <p:nvPr>
            <p:ph type="dt" sz="half" idx="2"/>
          </p:nvPr>
        </p:nvSpPr>
        <p:spPr>
          <a:xfrm>
            <a:off x="785881" y="5159269"/>
            <a:ext cx="1925338" cy="238607"/>
          </a:xfrm>
          <a:prstGeom prst="rect">
            <a:avLst/>
          </a:prstGeom>
        </p:spPr>
        <p:txBody>
          <a:bodyPr vert="horz" wrap="square" lIns="91440" tIns="0" rIns="91440" bIns="0" rtlCol="0" anchor="b" anchorCtr="0">
            <a:noAutofit/>
          </a:bodyPr>
          <a:lstStyle>
            <a:lvl1pPr algn="l">
              <a:defRPr sz="1200" i="0">
                <a:solidFill>
                  <a:schemeClr val="tx2"/>
                </a:solidFill>
                <a:latin typeface="Arial" pitchFamily="34" charset="0"/>
                <a:cs typeface="Arial" pitchFamily="34" charset="0"/>
              </a:defRPr>
            </a:lvl1pPr>
          </a:lstStyle>
          <a:p>
            <a:fld id="{B8766872-9A70-0841-ACF2-A5E5E76AB138}" type="datetime1">
              <a:rPr lang="en-US" smtClean="0"/>
              <a:t>6/11/25</a:t>
            </a:fld>
            <a:endParaRPr lang="en-US" dirty="0"/>
          </a:p>
        </p:txBody>
      </p:sp>
      <p:sp>
        <p:nvSpPr>
          <p:cNvPr id="9" name="Text Placeholder 2"/>
          <p:cNvSpPr>
            <a:spLocks noGrp="1"/>
          </p:cNvSpPr>
          <p:nvPr>
            <p:ph type="body" sz="quarter" idx="10" hasCustomPrompt="1"/>
          </p:nvPr>
        </p:nvSpPr>
        <p:spPr>
          <a:xfrm>
            <a:off x="784277" y="4473719"/>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2"/>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sp>
        <p:nvSpPr>
          <p:cNvPr id="16" name="Title 15"/>
          <p:cNvSpPr>
            <a:spLocks noGrp="1"/>
          </p:cNvSpPr>
          <p:nvPr>
            <p:ph type="title" hasCustomPrompt="1"/>
          </p:nvPr>
        </p:nvSpPr>
        <p:spPr>
          <a:xfrm>
            <a:off x="784276" y="1503863"/>
            <a:ext cx="5205707" cy="1749284"/>
          </a:xfrm>
        </p:spPr>
        <p:txBody>
          <a:bodyPr anchor="b">
            <a:noAutofit/>
          </a:bodyPr>
          <a:lstStyle>
            <a:lvl1pPr>
              <a:defRPr sz="3600" baseline="0">
                <a:solidFill>
                  <a:schemeClr val="tx2"/>
                </a:solidFill>
                <a:latin typeface="+mj-lt"/>
              </a:defRPr>
            </a:lvl1pPr>
          </a:lstStyle>
          <a:p>
            <a:r>
              <a:rPr lang="en-US" dirty="0"/>
              <a:t>Title Here</a:t>
            </a:r>
          </a:p>
        </p:txBody>
      </p:sp>
      <p:sp>
        <p:nvSpPr>
          <p:cNvPr id="17" name="Text Placeholder 3"/>
          <p:cNvSpPr>
            <a:spLocks noGrp="1"/>
          </p:cNvSpPr>
          <p:nvPr>
            <p:ph type="body" sz="quarter" idx="15" hasCustomPrompt="1"/>
          </p:nvPr>
        </p:nvSpPr>
        <p:spPr>
          <a:xfrm>
            <a:off x="787889" y="3368001"/>
            <a:ext cx="5201923" cy="677627"/>
          </a:xfrm>
          <a:prstGeom prst="rect">
            <a:avLst/>
          </a:prstGeom>
        </p:spPr>
        <p:txBody>
          <a:bodyPr>
            <a:noAutofit/>
          </a:bodyPr>
          <a:lstStyle>
            <a:lvl1pPr marL="0" indent="0" algn="l">
              <a:lnSpc>
                <a:spcPct val="100000"/>
              </a:lnSpc>
              <a:buNone/>
              <a:defRPr sz="1600" i="0">
                <a:solidFill>
                  <a:schemeClr val="tx2"/>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2" name="Picture 11">
            <a:extLst>
              <a:ext uri="{FF2B5EF4-FFF2-40B4-BE49-F238E27FC236}">
                <a16:creationId xmlns:a16="http://schemas.microsoft.com/office/drawing/2014/main" id="{8F87657C-5553-4F4F-A6C7-F1046BA6E7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4275" y="297068"/>
            <a:ext cx="1097578" cy="1097280"/>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Navy 2">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500" y="302585"/>
            <a:ext cx="8826500" cy="6575551"/>
          </a:xfrm>
          <a:prstGeom prst="rect">
            <a:avLst/>
          </a:prstGeom>
        </p:spPr>
      </p:pic>
      <p:sp>
        <p:nvSpPr>
          <p:cNvPr id="2" name="Rectangle 1"/>
          <p:cNvSpPr/>
          <p:nvPr userDrawn="1"/>
        </p:nvSpPr>
        <p:spPr bwMode="auto">
          <a:xfrm>
            <a:off x="502920" y="1"/>
            <a:ext cx="5666935" cy="5739619"/>
          </a:xfrm>
          <a:prstGeom prst="rect">
            <a:avLst/>
          </a:prstGeom>
          <a:solidFill>
            <a:schemeClr val="tx2"/>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0" name="Date Placeholder 4"/>
          <p:cNvSpPr>
            <a:spLocks noGrp="1"/>
          </p:cNvSpPr>
          <p:nvPr>
            <p:ph type="dt" sz="half" idx="2"/>
          </p:nvPr>
        </p:nvSpPr>
        <p:spPr>
          <a:xfrm>
            <a:off x="785881" y="5159269"/>
            <a:ext cx="1925338" cy="238607"/>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E2E094AD-1D37-4844-B281-462EC4FB8CF5}" type="datetime1">
              <a:rPr lang="en-US" smtClean="0"/>
              <a:t>6/11/25</a:t>
            </a:fld>
            <a:endParaRPr lang="en-US" dirty="0"/>
          </a:p>
        </p:txBody>
      </p:sp>
      <p:sp>
        <p:nvSpPr>
          <p:cNvPr id="12" name="Text Placeholder 2"/>
          <p:cNvSpPr>
            <a:spLocks noGrp="1"/>
          </p:cNvSpPr>
          <p:nvPr>
            <p:ph type="body" sz="quarter" idx="10" hasCustomPrompt="1"/>
          </p:nvPr>
        </p:nvSpPr>
        <p:spPr>
          <a:xfrm>
            <a:off x="784277" y="4473719"/>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sp>
        <p:nvSpPr>
          <p:cNvPr id="15" name="Title 15"/>
          <p:cNvSpPr>
            <a:spLocks noGrp="1"/>
          </p:cNvSpPr>
          <p:nvPr>
            <p:ph type="title" hasCustomPrompt="1"/>
          </p:nvPr>
        </p:nvSpPr>
        <p:spPr>
          <a:xfrm>
            <a:off x="784276" y="1503863"/>
            <a:ext cx="5205707" cy="1749284"/>
          </a:xfrm>
        </p:spPr>
        <p:txBody>
          <a:bodyPr anchor="b">
            <a:noAutofit/>
          </a:bodyPr>
          <a:lstStyle>
            <a:lvl1pPr>
              <a:defRPr sz="3600" baseline="0">
                <a:solidFill>
                  <a:schemeClr val="bg1"/>
                </a:solidFill>
                <a:latin typeface="+mj-lt"/>
              </a:defRPr>
            </a:lvl1pPr>
          </a:lstStyle>
          <a:p>
            <a:r>
              <a:rPr lang="en-US" dirty="0"/>
              <a:t>Title Here</a:t>
            </a:r>
          </a:p>
        </p:txBody>
      </p:sp>
      <p:sp>
        <p:nvSpPr>
          <p:cNvPr id="16" name="Text Placeholder 3"/>
          <p:cNvSpPr>
            <a:spLocks noGrp="1"/>
          </p:cNvSpPr>
          <p:nvPr>
            <p:ph type="body" sz="quarter" idx="15" hasCustomPrompt="1"/>
          </p:nvPr>
        </p:nvSpPr>
        <p:spPr>
          <a:xfrm>
            <a:off x="787889" y="3368001"/>
            <a:ext cx="5201923" cy="677627"/>
          </a:xfrm>
          <a:prstGeom prst="rect">
            <a:avLst/>
          </a:prstGeom>
        </p:spPr>
        <p:txBody>
          <a:bodyPr>
            <a:noAutofit/>
          </a:bodyPr>
          <a:lstStyle>
            <a:lvl1pPr marL="0" indent="0" algn="l">
              <a:lnSpc>
                <a:spcPct val="100000"/>
              </a:lnSpc>
              <a:buNone/>
              <a:defRPr sz="1600" i="0">
                <a:solidFill>
                  <a:schemeClr val="bg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E023CD4D-8905-9F49-81F4-0E9D98B46BA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84276" y="302586"/>
            <a:ext cx="1097280" cy="1097280"/>
          </a:xfrm>
          <a:prstGeom prst="rect">
            <a:avLst/>
          </a:prstGeom>
        </p:spPr>
      </p:pic>
    </p:spTree>
    <p:extLst>
      <p:ext uri="{BB962C8B-B14F-4D97-AF65-F5344CB8AC3E}">
        <p14:creationId xmlns:p14="http://schemas.microsoft.com/office/powerpoint/2010/main" val="820383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 Voilet">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17500" y="302585"/>
            <a:ext cx="8826500" cy="6575551"/>
          </a:xfrm>
          <a:prstGeom prst="rect">
            <a:avLst/>
          </a:prstGeom>
        </p:spPr>
      </p:pic>
      <p:sp>
        <p:nvSpPr>
          <p:cNvPr id="2" name="Rectangle 1"/>
          <p:cNvSpPr/>
          <p:nvPr userDrawn="1"/>
        </p:nvSpPr>
        <p:spPr bwMode="auto">
          <a:xfrm>
            <a:off x="502920" y="1"/>
            <a:ext cx="5666935" cy="5739619"/>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0" name="Date Placeholder 4"/>
          <p:cNvSpPr>
            <a:spLocks noGrp="1"/>
          </p:cNvSpPr>
          <p:nvPr>
            <p:ph type="dt" sz="half" idx="2"/>
          </p:nvPr>
        </p:nvSpPr>
        <p:spPr>
          <a:xfrm>
            <a:off x="785881" y="5159269"/>
            <a:ext cx="1925338" cy="238607"/>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E402146C-678F-CC45-85C9-9454BDFEB7AF}" type="datetime1">
              <a:rPr lang="en-US" smtClean="0"/>
              <a:t>6/11/25</a:t>
            </a:fld>
            <a:endParaRPr lang="en-US" dirty="0"/>
          </a:p>
        </p:txBody>
      </p:sp>
      <p:sp>
        <p:nvSpPr>
          <p:cNvPr id="12" name="Text Placeholder 2"/>
          <p:cNvSpPr>
            <a:spLocks noGrp="1"/>
          </p:cNvSpPr>
          <p:nvPr>
            <p:ph type="body" sz="quarter" idx="10" hasCustomPrompt="1"/>
          </p:nvPr>
        </p:nvSpPr>
        <p:spPr>
          <a:xfrm>
            <a:off x="784277" y="4473719"/>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sp>
        <p:nvSpPr>
          <p:cNvPr id="15" name="Title 15"/>
          <p:cNvSpPr>
            <a:spLocks noGrp="1"/>
          </p:cNvSpPr>
          <p:nvPr>
            <p:ph type="title" hasCustomPrompt="1"/>
          </p:nvPr>
        </p:nvSpPr>
        <p:spPr>
          <a:xfrm>
            <a:off x="784276" y="1503863"/>
            <a:ext cx="5205707" cy="1749284"/>
          </a:xfrm>
        </p:spPr>
        <p:txBody>
          <a:bodyPr anchor="b">
            <a:noAutofit/>
          </a:bodyPr>
          <a:lstStyle>
            <a:lvl1pPr>
              <a:defRPr sz="3600" baseline="0">
                <a:solidFill>
                  <a:schemeClr val="bg1"/>
                </a:solidFill>
                <a:latin typeface="+mj-lt"/>
              </a:defRPr>
            </a:lvl1pPr>
          </a:lstStyle>
          <a:p>
            <a:r>
              <a:rPr lang="en-US" dirty="0"/>
              <a:t>Title Here</a:t>
            </a:r>
          </a:p>
        </p:txBody>
      </p:sp>
      <p:sp>
        <p:nvSpPr>
          <p:cNvPr id="16" name="Text Placeholder 3"/>
          <p:cNvSpPr>
            <a:spLocks noGrp="1"/>
          </p:cNvSpPr>
          <p:nvPr>
            <p:ph type="body" sz="quarter" idx="15" hasCustomPrompt="1"/>
          </p:nvPr>
        </p:nvSpPr>
        <p:spPr>
          <a:xfrm>
            <a:off x="787889" y="3368001"/>
            <a:ext cx="5201923" cy="677627"/>
          </a:xfrm>
          <a:prstGeom prst="rect">
            <a:avLst/>
          </a:prstGeom>
        </p:spPr>
        <p:txBody>
          <a:bodyPr>
            <a:noAutofit/>
          </a:bodyPr>
          <a:lstStyle>
            <a:lvl1pPr marL="0" indent="0" algn="l">
              <a:lnSpc>
                <a:spcPct val="100000"/>
              </a:lnSpc>
              <a:buNone/>
              <a:defRPr sz="1600" i="0">
                <a:solidFill>
                  <a:schemeClr val="bg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E023CD4D-8905-9F49-81F4-0E9D98B46BA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84276" y="302586"/>
            <a:ext cx="1097280" cy="1097280"/>
          </a:xfrm>
          <a:prstGeom prst="rect">
            <a:avLst/>
          </a:prstGeom>
        </p:spPr>
      </p:pic>
    </p:spTree>
    <p:extLst>
      <p:ext uri="{BB962C8B-B14F-4D97-AF65-F5344CB8AC3E}">
        <p14:creationId xmlns:p14="http://schemas.microsoft.com/office/powerpoint/2010/main" val="550585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 Magenta">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17500" y="302585"/>
            <a:ext cx="8826500" cy="6575551"/>
          </a:xfrm>
          <a:prstGeom prst="rect">
            <a:avLst/>
          </a:prstGeom>
        </p:spPr>
      </p:pic>
      <p:sp>
        <p:nvSpPr>
          <p:cNvPr id="2" name="Rectangle 1"/>
          <p:cNvSpPr/>
          <p:nvPr userDrawn="1"/>
        </p:nvSpPr>
        <p:spPr bwMode="auto">
          <a:xfrm>
            <a:off x="502920" y="1"/>
            <a:ext cx="5666935" cy="5739619"/>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0" name="Date Placeholder 4"/>
          <p:cNvSpPr>
            <a:spLocks noGrp="1"/>
          </p:cNvSpPr>
          <p:nvPr>
            <p:ph type="dt" sz="half" idx="2"/>
          </p:nvPr>
        </p:nvSpPr>
        <p:spPr>
          <a:xfrm>
            <a:off x="785881" y="5159269"/>
            <a:ext cx="1925338" cy="238607"/>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6E7372E7-ECA6-B149-9E45-982BFE38CC30}" type="datetime1">
              <a:rPr lang="en-US" smtClean="0"/>
              <a:t>6/11/25</a:t>
            </a:fld>
            <a:endParaRPr lang="en-US" dirty="0"/>
          </a:p>
        </p:txBody>
      </p:sp>
      <p:sp>
        <p:nvSpPr>
          <p:cNvPr id="12" name="Text Placeholder 2"/>
          <p:cNvSpPr>
            <a:spLocks noGrp="1"/>
          </p:cNvSpPr>
          <p:nvPr>
            <p:ph type="body" sz="quarter" idx="10" hasCustomPrompt="1"/>
          </p:nvPr>
        </p:nvSpPr>
        <p:spPr>
          <a:xfrm>
            <a:off x="784277" y="4473719"/>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sp>
        <p:nvSpPr>
          <p:cNvPr id="15" name="Title 15"/>
          <p:cNvSpPr>
            <a:spLocks noGrp="1"/>
          </p:cNvSpPr>
          <p:nvPr>
            <p:ph type="title" hasCustomPrompt="1"/>
          </p:nvPr>
        </p:nvSpPr>
        <p:spPr>
          <a:xfrm>
            <a:off x="784276" y="1503863"/>
            <a:ext cx="5205707" cy="1749284"/>
          </a:xfrm>
        </p:spPr>
        <p:txBody>
          <a:bodyPr anchor="b">
            <a:noAutofit/>
          </a:bodyPr>
          <a:lstStyle>
            <a:lvl1pPr>
              <a:defRPr sz="3600" baseline="0">
                <a:solidFill>
                  <a:schemeClr val="bg1"/>
                </a:solidFill>
                <a:latin typeface="+mj-lt"/>
              </a:defRPr>
            </a:lvl1pPr>
          </a:lstStyle>
          <a:p>
            <a:r>
              <a:rPr lang="en-US" dirty="0"/>
              <a:t>Title Here</a:t>
            </a:r>
          </a:p>
        </p:txBody>
      </p:sp>
      <p:sp>
        <p:nvSpPr>
          <p:cNvPr id="16" name="Text Placeholder 3"/>
          <p:cNvSpPr>
            <a:spLocks noGrp="1"/>
          </p:cNvSpPr>
          <p:nvPr>
            <p:ph type="body" sz="quarter" idx="15" hasCustomPrompt="1"/>
          </p:nvPr>
        </p:nvSpPr>
        <p:spPr>
          <a:xfrm>
            <a:off x="787889" y="3368001"/>
            <a:ext cx="5201923" cy="677627"/>
          </a:xfrm>
          <a:prstGeom prst="rect">
            <a:avLst/>
          </a:prstGeom>
        </p:spPr>
        <p:txBody>
          <a:bodyPr>
            <a:noAutofit/>
          </a:bodyPr>
          <a:lstStyle>
            <a:lvl1pPr marL="0" indent="0" algn="l">
              <a:lnSpc>
                <a:spcPct val="100000"/>
              </a:lnSpc>
              <a:buNone/>
              <a:defRPr sz="1600" i="0">
                <a:solidFill>
                  <a:schemeClr val="bg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E023CD4D-8905-9F49-81F4-0E9D98B46BA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84276" y="302586"/>
            <a:ext cx="1097280" cy="1097280"/>
          </a:xfrm>
          <a:prstGeom prst="rect">
            <a:avLst/>
          </a:prstGeom>
        </p:spPr>
      </p:pic>
    </p:spTree>
    <p:extLst>
      <p:ext uri="{BB962C8B-B14F-4D97-AF65-F5344CB8AC3E}">
        <p14:creationId xmlns:p14="http://schemas.microsoft.com/office/powerpoint/2010/main" val="512011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093DD38-46F4-FB42-A2EC-0B3C5BE165C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sp>
        <p:nvSpPr>
          <p:cNvPr id="2" name="Rectangle 1"/>
          <p:cNvSpPr/>
          <p:nvPr userDrawn="1"/>
        </p:nvSpPr>
        <p:spPr bwMode="auto">
          <a:xfrm>
            <a:off x="159026" y="5764696"/>
            <a:ext cx="8984974" cy="1093304"/>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202" y="2504663"/>
            <a:ext cx="8407476" cy="1749284"/>
          </a:xfrm>
        </p:spPr>
        <p:txBody>
          <a:bodyPr anchor="b">
            <a:noAutofit/>
          </a:bodyPr>
          <a:lstStyle>
            <a:lvl1pPr>
              <a:defRPr sz="36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319200" y="6155226"/>
            <a:ext cx="1925338" cy="238607"/>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E22FB1BD-4FF2-E74C-B0B0-3B0B991ED2FF}" type="datetime1">
              <a:rPr lang="en-US" smtClean="0"/>
              <a:t>6/11/25</a:t>
            </a:fld>
            <a:endParaRPr lang="en-US" dirty="0"/>
          </a:p>
        </p:txBody>
      </p:sp>
      <p:sp>
        <p:nvSpPr>
          <p:cNvPr id="17" name="Text Placeholder 3"/>
          <p:cNvSpPr>
            <a:spLocks noGrp="1"/>
          </p:cNvSpPr>
          <p:nvPr>
            <p:ph type="body" sz="quarter" idx="15" hasCustomPrompt="1"/>
          </p:nvPr>
        </p:nvSpPr>
        <p:spPr>
          <a:xfrm>
            <a:off x="302816" y="4246881"/>
            <a:ext cx="8416132" cy="677627"/>
          </a:xfrm>
          <a:prstGeom prst="rect">
            <a:avLst/>
          </a:prstGeom>
        </p:spPr>
        <p:txBody>
          <a:bodyPr>
            <a:noAutofit/>
          </a:bodyPr>
          <a:lstStyle>
            <a:lvl1pPr marL="0" indent="0" algn="l">
              <a:lnSpc>
                <a:spcPct val="100000"/>
              </a:lnSpc>
              <a:buNone/>
              <a:defRPr sz="1600" i="0">
                <a:solidFill>
                  <a:schemeClr val="tx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Text Placeholder 2"/>
          <p:cNvSpPr>
            <a:spLocks noGrp="1"/>
          </p:cNvSpPr>
          <p:nvPr>
            <p:ph type="body" sz="quarter" idx="10" hasCustomPrompt="1"/>
          </p:nvPr>
        </p:nvSpPr>
        <p:spPr>
          <a:xfrm>
            <a:off x="317596" y="5469677"/>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1" name="Picture 10">
            <a:extLst>
              <a:ext uri="{FF2B5EF4-FFF2-40B4-BE49-F238E27FC236}">
                <a16:creationId xmlns:a16="http://schemas.microsoft.com/office/drawing/2014/main" id="{55365781-0425-404A-B946-0F552ECF86B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8220" y="473410"/>
            <a:ext cx="1097280" cy="1097280"/>
          </a:xfrm>
          <a:prstGeom prst="rect">
            <a:avLst/>
          </a:prstGeom>
        </p:spPr>
      </p:pic>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ver – Navy">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5764696"/>
            <a:ext cx="8984974" cy="109330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202" y="2504663"/>
            <a:ext cx="8407476" cy="1749284"/>
          </a:xfrm>
        </p:spPr>
        <p:txBody>
          <a:bodyPr anchor="b">
            <a:noAutofit/>
          </a:bodyPr>
          <a:lstStyle>
            <a:lvl1pPr>
              <a:defRPr sz="36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319200" y="6155226"/>
            <a:ext cx="1925338" cy="238607"/>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4F815990-5742-E340-B143-DD923CD10BA4}" type="datetime1">
              <a:rPr lang="en-US" smtClean="0"/>
              <a:t>6/11/25</a:t>
            </a:fld>
            <a:endParaRPr lang="en-US" dirty="0"/>
          </a:p>
        </p:txBody>
      </p:sp>
      <p:sp>
        <p:nvSpPr>
          <p:cNvPr id="17" name="Text Placeholder 3"/>
          <p:cNvSpPr>
            <a:spLocks noGrp="1"/>
          </p:cNvSpPr>
          <p:nvPr>
            <p:ph type="body" sz="quarter" idx="15" hasCustomPrompt="1"/>
          </p:nvPr>
        </p:nvSpPr>
        <p:spPr>
          <a:xfrm>
            <a:off x="302816" y="4246881"/>
            <a:ext cx="8416132" cy="677627"/>
          </a:xfrm>
          <a:prstGeom prst="rect">
            <a:avLst/>
          </a:prstGeom>
        </p:spPr>
        <p:txBody>
          <a:bodyPr>
            <a:noAutofit/>
          </a:bodyPr>
          <a:lstStyle>
            <a:lvl1pPr marL="0" indent="0" algn="l">
              <a:lnSpc>
                <a:spcPct val="100000"/>
              </a:lnSpc>
              <a:buNone/>
              <a:defRPr sz="1600" i="0">
                <a:solidFill>
                  <a:schemeClr val="tx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Text Placeholder 2"/>
          <p:cNvSpPr>
            <a:spLocks noGrp="1"/>
          </p:cNvSpPr>
          <p:nvPr>
            <p:ph type="body" sz="quarter" idx="10" hasCustomPrompt="1"/>
          </p:nvPr>
        </p:nvSpPr>
        <p:spPr>
          <a:xfrm>
            <a:off x="317596" y="5469677"/>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Graphic 8">
            <a:extLst>
              <a:ext uri="{FF2B5EF4-FFF2-40B4-BE49-F238E27FC236}">
                <a16:creationId xmlns:a16="http://schemas.microsoft.com/office/drawing/2014/main" id="{A2972BE1-F57C-1B4E-9561-FE32B19A73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0227" t="19283" r="-18229" b="-22843"/>
          <a:stretch/>
        </p:blipFill>
        <p:spPr>
          <a:xfrm rot="5400000">
            <a:off x="2084133" y="-3768025"/>
            <a:ext cx="10362381" cy="9676016"/>
          </a:xfrm>
          <a:prstGeom prst="rect">
            <a:avLst/>
          </a:prstGeom>
        </p:spPr>
      </p:pic>
      <p:pic>
        <p:nvPicPr>
          <p:cNvPr id="10" name="Picture 9">
            <a:extLst>
              <a:ext uri="{FF2B5EF4-FFF2-40B4-BE49-F238E27FC236}">
                <a16:creationId xmlns:a16="http://schemas.microsoft.com/office/drawing/2014/main" id="{798A65F0-2464-1648-B389-27AB6CACCAE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8220" y="473410"/>
            <a:ext cx="1097280" cy="1097280"/>
          </a:xfrm>
          <a:prstGeom prst="rect">
            <a:avLst/>
          </a:prstGeom>
        </p:spPr>
      </p:pic>
    </p:spTree>
    <p:extLst>
      <p:ext uri="{BB962C8B-B14F-4D97-AF65-F5344CB8AC3E}">
        <p14:creationId xmlns:p14="http://schemas.microsoft.com/office/powerpoint/2010/main" val="482632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ver – Navy">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5764696"/>
            <a:ext cx="8984974" cy="109330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202" y="2504663"/>
            <a:ext cx="8407476" cy="1749284"/>
          </a:xfrm>
        </p:spPr>
        <p:txBody>
          <a:bodyPr anchor="b">
            <a:noAutofit/>
          </a:bodyPr>
          <a:lstStyle>
            <a:lvl1pPr>
              <a:defRPr sz="36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319200" y="6155226"/>
            <a:ext cx="1925338" cy="238607"/>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67BF2A2F-D55F-7241-9E31-047BBD6A830B}" type="datetime1">
              <a:rPr lang="en-US" smtClean="0"/>
              <a:t>6/11/25</a:t>
            </a:fld>
            <a:endParaRPr lang="en-US" dirty="0"/>
          </a:p>
        </p:txBody>
      </p:sp>
      <p:sp>
        <p:nvSpPr>
          <p:cNvPr id="17" name="Text Placeholder 3"/>
          <p:cNvSpPr>
            <a:spLocks noGrp="1"/>
          </p:cNvSpPr>
          <p:nvPr>
            <p:ph type="body" sz="quarter" idx="15" hasCustomPrompt="1"/>
          </p:nvPr>
        </p:nvSpPr>
        <p:spPr>
          <a:xfrm>
            <a:off x="302816" y="4246881"/>
            <a:ext cx="8416132" cy="677627"/>
          </a:xfrm>
          <a:prstGeom prst="rect">
            <a:avLst/>
          </a:prstGeom>
        </p:spPr>
        <p:txBody>
          <a:bodyPr>
            <a:noAutofit/>
          </a:bodyPr>
          <a:lstStyle>
            <a:lvl1pPr marL="0" indent="0" algn="l">
              <a:lnSpc>
                <a:spcPct val="100000"/>
              </a:lnSpc>
              <a:buNone/>
              <a:defRPr sz="1600" i="0">
                <a:solidFill>
                  <a:schemeClr val="tx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Text Placeholder 2"/>
          <p:cNvSpPr>
            <a:spLocks noGrp="1"/>
          </p:cNvSpPr>
          <p:nvPr>
            <p:ph type="body" sz="quarter" idx="10" hasCustomPrompt="1"/>
          </p:nvPr>
        </p:nvSpPr>
        <p:spPr>
          <a:xfrm>
            <a:off x="317596" y="5469677"/>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0" name="Picture 9" descr="Background pattern&#10;&#10;Description automatically generated">
            <a:extLst>
              <a:ext uri="{FF2B5EF4-FFF2-40B4-BE49-F238E27FC236}">
                <a16:creationId xmlns:a16="http://schemas.microsoft.com/office/drawing/2014/main" id="{6CD304AF-1BFB-0345-AF26-7C163EA2807E}"/>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b="-8148"/>
          <a:stretch/>
        </p:blipFill>
        <p:spPr>
          <a:xfrm rot="10800000">
            <a:off x="2413325" y="62568"/>
            <a:ext cx="6730677" cy="1959529"/>
          </a:xfrm>
          <a:prstGeom prst="rect">
            <a:avLst/>
          </a:prstGeom>
        </p:spPr>
      </p:pic>
      <p:pic>
        <p:nvPicPr>
          <p:cNvPr id="9" name="Picture 8">
            <a:extLst>
              <a:ext uri="{FF2B5EF4-FFF2-40B4-BE49-F238E27FC236}">
                <a16:creationId xmlns:a16="http://schemas.microsoft.com/office/drawing/2014/main" id="{E7DDF31F-53D6-FF44-BFAA-A124368A677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28220" y="473410"/>
            <a:ext cx="1097280" cy="1097280"/>
          </a:xfrm>
          <a:prstGeom prst="rect">
            <a:avLst/>
          </a:prstGeom>
        </p:spPr>
      </p:pic>
    </p:spTree>
    <p:extLst>
      <p:ext uri="{BB962C8B-B14F-4D97-AF65-F5344CB8AC3E}">
        <p14:creationId xmlns:p14="http://schemas.microsoft.com/office/powerpoint/2010/main" val="1917813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over – Navy">
    <p:bg>
      <p:bgPr>
        <a:solidFill>
          <a:schemeClr val="tx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5764696"/>
            <a:ext cx="8984974" cy="1093304"/>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202" y="2504663"/>
            <a:ext cx="8407476" cy="1749284"/>
          </a:xfrm>
        </p:spPr>
        <p:txBody>
          <a:bodyPr anchor="b">
            <a:noAutofit/>
          </a:bodyPr>
          <a:lstStyle>
            <a:lvl1pPr>
              <a:defRPr sz="3600" baseline="0">
                <a:solidFill>
                  <a:schemeClr val="bg1"/>
                </a:solidFill>
                <a:latin typeface="+mj-lt"/>
              </a:defRPr>
            </a:lvl1pPr>
          </a:lstStyle>
          <a:p>
            <a:r>
              <a:rPr lang="en-US" dirty="0"/>
              <a:t>Title Here</a:t>
            </a:r>
          </a:p>
        </p:txBody>
      </p:sp>
      <p:sp>
        <p:nvSpPr>
          <p:cNvPr id="15" name="Date Placeholder 4"/>
          <p:cNvSpPr>
            <a:spLocks noGrp="1"/>
          </p:cNvSpPr>
          <p:nvPr>
            <p:ph type="dt" sz="half" idx="2"/>
          </p:nvPr>
        </p:nvSpPr>
        <p:spPr>
          <a:xfrm>
            <a:off x="319200" y="6155226"/>
            <a:ext cx="1925338" cy="238607"/>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fld id="{4E52C387-188C-5E4C-AD53-44496B174506}" type="datetime1">
              <a:rPr lang="en-US" smtClean="0"/>
              <a:t>6/11/25</a:t>
            </a:fld>
            <a:endParaRPr lang="en-US" dirty="0"/>
          </a:p>
        </p:txBody>
      </p:sp>
      <p:sp>
        <p:nvSpPr>
          <p:cNvPr id="17" name="Text Placeholder 3"/>
          <p:cNvSpPr>
            <a:spLocks noGrp="1"/>
          </p:cNvSpPr>
          <p:nvPr>
            <p:ph type="body" sz="quarter" idx="15" hasCustomPrompt="1"/>
          </p:nvPr>
        </p:nvSpPr>
        <p:spPr>
          <a:xfrm>
            <a:off x="302816" y="4246881"/>
            <a:ext cx="8416132" cy="677627"/>
          </a:xfrm>
          <a:prstGeom prst="rect">
            <a:avLst/>
          </a:prstGeom>
        </p:spPr>
        <p:txBody>
          <a:bodyPr>
            <a:noAutofit/>
          </a:bodyPr>
          <a:lstStyle>
            <a:lvl1pPr marL="0" indent="0" algn="l">
              <a:lnSpc>
                <a:spcPct val="100000"/>
              </a:lnSpc>
              <a:buNone/>
              <a:defRPr sz="1600" i="0">
                <a:solidFill>
                  <a:schemeClr val="bg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Text Placeholder 2"/>
          <p:cNvSpPr>
            <a:spLocks noGrp="1"/>
          </p:cNvSpPr>
          <p:nvPr>
            <p:ph type="body" sz="quarter" idx="10" hasCustomPrompt="1"/>
          </p:nvPr>
        </p:nvSpPr>
        <p:spPr>
          <a:xfrm>
            <a:off x="317596" y="5469677"/>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1" name="Picture 10">
            <a:extLst>
              <a:ext uri="{FF2B5EF4-FFF2-40B4-BE49-F238E27FC236}">
                <a16:creationId xmlns:a16="http://schemas.microsoft.com/office/drawing/2014/main" id="{55365781-0425-404A-B946-0F552ECF86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3410"/>
            <a:ext cx="1097280" cy="1097280"/>
          </a:xfrm>
          <a:prstGeom prst="rect">
            <a:avLst/>
          </a:prstGeom>
        </p:spPr>
      </p:pic>
      <p:pic>
        <p:nvPicPr>
          <p:cNvPr id="9" name="Picture 8">
            <a:extLst>
              <a:ext uri="{FF2B5EF4-FFF2-40B4-BE49-F238E27FC236}">
                <a16:creationId xmlns:a16="http://schemas.microsoft.com/office/drawing/2014/main" id="{462CCE63-29C3-0C48-9C5F-E0E5A88C37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922" y="464167"/>
            <a:ext cx="1097578" cy="1097280"/>
          </a:xfrm>
          <a:prstGeom prst="rect">
            <a:avLst/>
          </a:prstGeom>
        </p:spPr>
      </p:pic>
      <p:pic>
        <p:nvPicPr>
          <p:cNvPr id="10" name="Picture 9">
            <a:extLst>
              <a:ext uri="{FF2B5EF4-FFF2-40B4-BE49-F238E27FC236}">
                <a16:creationId xmlns:a16="http://schemas.microsoft.com/office/drawing/2014/main" id="{2338046F-938E-5D48-B080-6E3967536E85}"/>
              </a:ext>
            </a:extLst>
          </p:cNvPr>
          <p:cNvPicPr>
            <a:picLocks noChangeAspect="1"/>
          </p:cNvPicPr>
          <p:nvPr userDrawn="1"/>
        </p:nvPicPr>
        <p:blipFill rotWithShape="1">
          <a:blip r:embed="rId4" cstate="screen">
            <a:alphaModFix amt="45000"/>
            <a:extLst>
              <a:ext uri="{28A0092B-C50C-407E-A947-70E740481C1C}">
                <a14:useLocalDpi xmlns:a14="http://schemas.microsoft.com/office/drawing/2010/main"/>
              </a:ext>
            </a:extLst>
          </a:blip>
          <a:srcRect r="32084"/>
          <a:stretch/>
        </p:blipFill>
        <p:spPr>
          <a:xfrm>
            <a:off x="2244538" y="183586"/>
            <a:ext cx="6899462" cy="1686849"/>
          </a:xfrm>
          <a:prstGeom prst="rect">
            <a:avLst/>
          </a:prstGeom>
        </p:spPr>
      </p:pic>
    </p:spTree>
    <p:extLst>
      <p:ext uri="{BB962C8B-B14F-4D97-AF65-F5344CB8AC3E}">
        <p14:creationId xmlns:p14="http://schemas.microsoft.com/office/powerpoint/2010/main" val="325347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p:txBody>
          <a:bodyPr anchor="b">
            <a:noAutofit/>
          </a:bodyPr>
          <a:lstStyle>
            <a:lvl1pPr>
              <a:defRPr sz="3600">
                <a:latin typeface="+mj-lt"/>
              </a:defRPr>
            </a:lvl1pPr>
          </a:lstStyle>
          <a:p>
            <a:r>
              <a:rPr lang="en-US" dirty="0"/>
              <a:t>Slide Title Here</a:t>
            </a:r>
          </a:p>
        </p:txBody>
      </p:sp>
      <p:sp>
        <p:nvSpPr>
          <p:cNvPr id="4" name="Text Placeholder 3"/>
          <p:cNvSpPr>
            <a:spLocks noGrp="1"/>
          </p:cNvSpPr>
          <p:nvPr>
            <p:ph type="body" sz="quarter" idx="15" hasCustomPrompt="1"/>
          </p:nvPr>
        </p:nvSpPr>
        <p:spPr>
          <a:xfrm>
            <a:off x="457202" y="927655"/>
            <a:ext cx="8169964" cy="477079"/>
          </a:xfrm>
          <a:prstGeom prst="rect">
            <a:avLst/>
          </a:prstGeom>
        </p:spPr>
        <p:txBody>
          <a:bodyPr>
            <a:noAutofit/>
          </a:bodyPr>
          <a:lstStyle>
            <a:lvl1pPr marL="0" indent="0">
              <a:lnSpc>
                <a:spcPct val="100000"/>
              </a:lnSpc>
              <a:buNone/>
              <a:defRPr sz="1800" i="0">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6" y="1868557"/>
            <a:ext cx="8137665" cy="3909393"/>
          </a:xfrm>
          <a:prstGeom prst="rect">
            <a:avLst/>
          </a:prstGeom>
        </p:spPr>
        <p:txBody>
          <a:bodyPr vert="horz" lIns="91440" tIns="45720" rIns="91440" bIns="45720" rtlCol="0">
            <a:noAutofit/>
          </a:bodyPr>
          <a:lstStyle>
            <a:lvl2pPr>
              <a:buClr>
                <a:schemeClr val="tx1"/>
              </a:buClr>
              <a:defRPr/>
            </a:lvl2pPr>
            <a:lvl4pPr>
              <a:buClr>
                <a:schemeClr val="tx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5764696"/>
            <a:ext cx="9144000" cy="1093304"/>
          </a:xfrm>
          <a:prstGeom prst="rect">
            <a:avLst/>
          </a:prstGeom>
          <a:solidFill>
            <a:schemeClr val="bg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5" name="Date Placeholder 4"/>
          <p:cNvSpPr>
            <a:spLocks noGrp="1"/>
          </p:cNvSpPr>
          <p:nvPr>
            <p:ph type="dt" sz="half" idx="2"/>
          </p:nvPr>
        </p:nvSpPr>
        <p:spPr>
          <a:xfrm>
            <a:off x="319200" y="6155226"/>
            <a:ext cx="1925338" cy="238607"/>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fld id="{52592E55-3087-5E49-90AD-537F1E00852D}" type="datetime1">
              <a:rPr lang="en-US" smtClean="0"/>
              <a:t>6/11/25</a:t>
            </a:fld>
            <a:endParaRPr lang="en-US" dirty="0"/>
          </a:p>
        </p:txBody>
      </p:sp>
      <p:sp>
        <p:nvSpPr>
          <p:cNvPr id="10" name="Text Placeholder 2"/>
          <p:cNvSpPr>
            <a:spLocks noGrp="1"/>
          </p:cNvSpPr>
          <p:nvPr>
            <p:ph type="body" sz="quarter" idx="10" hasCustomPrompt="1"/>
          </p:nvPr>
        </p:nvSpPr>
        <p:spPr>
          <a:xfrm>
            <a:off x="317596" y="5469677"/>
            <a:ext cx="4191461" cy="56895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1" name="Title 15"/>
          <p:cNvSpPr>
            <a:spLocks noGrp="1"/>
          </p:cNvSpPr>
          <p:nvPr>
            <p:ph type="title" hasCustomPrompt="1"/>
          </p:nvPr>
        </p:nvSpPr>
        <p:spPr>
          <a:xfrm>
            <a:off x="299202" y="2504663"/>
            <a:ext cx="8407476" cy="1749284"/>
          </a:xfrm>
        </p:spPr>
        <p:txBody>
          <a:bodyPr anchor="b">
            <a:noAutofit/>
          </a:bodyPr>
          <a:lstStyle>
            <a:lvl1pPr>
              <a:defRPr sz="3600" baseline="0">
                <a:solidFill>
                  <a:schemeClr val="tx1"/>
                </a:solidFill>
                <a:latin typeface="+mj-lt"/>
              </a:defRPr>
            </a:lvl1pPr>
          </a:lstStyle>
          <a:p>
            <a:r>
              <a:rPr lang="en-US" dirty="0"/>
              <a:t>Title Here</a:t>
            </a:r>
          </a:p>
        </p:txBody>
      </p:sp>
      <p:sp>
        <p:nvSpPr>
          <p:cNvPr id="12" name="Text Placeholder 3"/>
          <p:cNvSpPr>
            <a:spLocks noGrp="1"/>
          </p:cNvSpPr>
          <p:nvPr>
            <p:ph type="body" sz="quarter" idx="15" hasCustomPrompt="1"/>
          </p:nvPr>
        </p:nvSpPr>
        <p:spPr>
          <a:xfrm>
            <a:off x="302816" y="4246881"/>
            <a:ext cx="8416132" cy="677627"/>
          </a:xfrm>
          <a:prstGeom prst="rect">
            <a:avLst/>
          </a:prstGeom>
        </p:spPr>
        <p:txBody>
          <a:bodyPr>
            <a:noAutofit/>
          </a:bodyPr>
          <a:lstStyle>
            <a:lvl1pPr marL="0" indent="0" algn="l">
              <a:lnSpc>
                <a:spcPct val="100000"/>
              </a:lnSpc>
              <a:buNone/>
              <a:defRPr sz="1600" i="0">
                <a:solidFill>
                  <a:schemeClr val="tx1"/>
                </a:solidFill>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20" y="477076"/>
            <a:ext cx="1297452" cy="843635"/>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60" y="469928"/>
            <a:ext cx="8587407" cy="5297083"/>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425002"/>
            <a:ext cx="8173580" cy="611449"/>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927656"/>
            <a:ext cx="8169964" cy="446529"/>
          </a:xfrm>
          <a:prstGeom prst="rect">
            <a:avLst/>
          </a:prstGeom>
        </p:spPr>
        <p:txBody>
          <a:bodyPr>
            <a:noAutofit/>
          </a:bodyPr>
          <a:lstStyle>
            <a:lvl1pPr marL="0" indent="0">
              <a:lnSpc>
                <a:spcPct val="100000"/>
              </a:lnSpc>
              <a:buNone/>
              <a:defRPr sz="1800" i="0">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894326"/>
            <a:ext cx="3826840" cy="3804111"/>
          </a:xfrm>
        </p:spPr>
        <p:txBody>
          <a:bodyPr/>
          <a:lstStyle>
            <a:lvl2pPr>
              <a:buClr>
                <a:schemeClr val="tx1"/>
              </a:buClr>
              <a:defRPr/>
            </a:lvl2pPr>
            <a:lvl4pPr>
              <a:buClr>
                <a:schemeClr val="tx1"/>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894326"/>
            <a:ext cx="3826840" cy="3804111"/>
          </a:xfrm>
        </p:spPr>
        <p:txBody>
          <a:bodyPr/>
          <a:lstStyle>
            <a:lvl2pPr>
              <a:buClr>
                <a:schemeClr val="tx1"/>
              </a:buClr>
              <a:defRPr/>
            </a:lvl2pPr>
            <a:lvl4pPr>
              <a:buClr>
                <a:schemeClr val="tx1"/>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425002"/>
            <a:ext cx="8173580" cy="611449"/>
          </a:xfrm>
        </p:spPr>
        <p:txBody>
          <a:bodyPr anchor="b">
            <a:noAutofit/>
          </a:bodyPr>
          <a:lstStyle>
            <a:lvl1pPr>
              <a:defRPr sz="3600">
                <a:latin typeface="+mj-lt"/>
              </a:defRPr>
            </a:lvl1pPr>
          </a:lstStyle>
          <a:p>
            <a:r>
              <a:rPr lang="en-US" dirty="0"/>
              <a:t>Slide Title Here</a:t>
            </a:r>
          </a:p>
        </p:txBody>
      </p:sp>
      <p:sp>
        <p:nvSpPr>
          <p:cNvPr id="9" name="Text Placeholder 3"/>
          <p:cNvSpPr>
            <a:spLocks noGrp="1"/>
          </p:cNvSpPr>
          <p:nvPr>
            <p:ph type="body" sz="quarter" idx="15" hasCustomPrompt="1"/>
          </p:nvPr>
        </p:nvSpPr>
        <p:spPr>
          <a:xfrm>
            <a:off x="457202" y="927656"/>
            <a:ext cx="8169964" cy="446529"/>
          </a:xfrm>
          <a:prstGeom prst="rect">
            <a:avLst/>
          </a:prstGeom>
        </p:spPr>
        <p:txBody>
          <a:bodyPr>
            <a:noAutofit/>
          </a:bodyPr>
          <a:lstStyle>
            <a:lvl1pPr marL="0" indent="0">
              <a:lnSpc>
                <a:spcPct val="100000"/>
              </a:lnSpc>
              <a:buNone/>
              <a:defRPr sz="1800" i="0">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Text Placeholder 3"/>
          <p:cNvSpPr>
            <a:spLocks noGrp="1"/>
          </p:cNvSpPr>
          <p:nvPr>
            <p:ph idx="1"/>
          </p:nvPr>
        </p:nvSpPr>
        <p:spPr>
          <a:xfrm>
            <a:off x="459686" y="1868557"/>
            <a:ext cx="8137665"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60" y="469928"/>
            <a:ext cx="8587407" cy="5297083"/>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12209036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425002"/>
            <a:ext cx="8173580" cy="611449"/>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927656"/>
            <a:ext cx="8169964" cy="446529"/>
          </a:xfrm>
          <a:prstGeom prst="rect">
            <a:avLst/>
          </a:prstGeom>
        </p:spPr>
        <p:txBody>
          <a:bodyPr>
            <a:noAutofit/>
          </a:bodyPr>
          <a:lstStyle>
            <a:lvl1pPr marL="0" indent="0">
              <a:lnSpc>
                <a:spcPct val="100000"/>
              </a:lnSpc>
              <a:buNone/>
              <a:defRPr sz="1800" i="0">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894326"/>
            <a:ext cx="3826840" cy="380411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894326"/>
            <a:ext cx="3826840" cy="380411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2" y="1908315"/>
            <a:ext cx="8229323" cy="2809461"/>
          </a:xfrm>
          <a:prstGeom prst="rect">
            <a:avLst/>
          </a:prstGeom>
        </p:spPr>
        <p:txBody>
          <a:bodyPr anchor="ctr" anchorCtr="0">
            <a:normAutofit/>
          </a:bodyPr>
          <a:lstStyle>
            <a:lvl1pPr marL="0" indent="0">
              <a:lnSpc>
                <a:spcPct val="100000"/>
              </a:lnSpc>
              <a:buNone/>
              <a:defRPr sz="2800" i="0" baseline="0">
                <a:latin typeface="+mn-lt"/>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4929106"/>
            <a:ext cx="6513958" cy="573905"/>
          </a:xfrm>
          <a:prstGeom prst="rect">
            <a:avLst/>
          </a:prstGeom>
        </p:spPr>
        <p:txBody>
          <a:bodyPr>
            <a:normAutofit/>
          </a:bodyPr>
          <a:lstStyle>
            <a:lvl1pPr marL="0" indent="0">
              <a:lnSpc>
                <a:spcPct val="100000"/>
              </a:lnSpc>
              <a:buNone/>
              <a:defRPr sz="1800" b="1">
                <a:solidFill>
                  <a:schemeClr val="accent1"/>
                </a:solidFill>
                <a:latin typeface="+mn-lt"/>
              </a:defRPr>
            </a:lvl1pPr>
          </a:lstStyle>
          <a:p>
            <a:pPr lvl="0"/>
            <a:r>
              <a:rPr lang="en-US" dirty="0"/>
              <a:t>Author’s Name</a:t>
            </a:r>
          </a:p>
        </p:txBody>
      </p:sp>
      <p:sp>
        <p:nvSpPr>
          <p:cNvPr id="13" name="Rectangle 12"/>
          <p:cNvSpPr/>
          <p:nvPr userDrawn="1"/>
        </p:nvSpPr>
        <p:spPr bwMode="auto">
          <a:xfrm>
            <a:off x="496956" y="3"/>
            <a:ext cx="1073426" cy="1577005"/>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rgbClr val="90BD31"/>
              </a:solidFill>
              <a:latin typeface="+mj-lt"/>
            </a:endParaRPr>
          </a:p>
        </p:txBody>
      </p:sp>
      <p:sp>
        <p:nvSpPr>
          <p:cNvPr id="12" name="TextBox 11"/>
          <p:cNvSpPr txBox="1"/>
          <p:nvPr userDrawn="1"/>
        </p:nvSpPr>
        <p:spPr bwMode="auto">
          <a:xfrm>
            <a:off x="434630" y="353943"/>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1" i="0" dirty="0">
                <a:solidFill>
                  <a:schemeClr val="bg2"/>
                </a:solidFill>
                <a:latin typeface="+mn-lt"/>
              </a:rPr>
              <a:t>“</a:t>
            </a:r>
          </a:p>
        </p:txBody>
      </p:sp>
      <p:sp>
        <p:nvSpPr>
          <p:cNvPr id="11" name="Text Placeholder 13"/>
          <p:cNvSpPr>
            <a:spLocks noGrp="1"/>
          </p:cNvSpPr>
          <p:nvPr>
            <p:ph type="body" sz="quarter" idx="15" hasCustomPrompt="1"/>
          </p:nvPr>
        </p:nvSpPr>
        <p:spPr>
          <a:xfrm>
            <a:off x="447674" y="5307938"/>
            <a:ext cx="6513958" cy="587916"/>
          </a:xfrm>
          <a:prstGeom prst="rect">
            <a:avLst/>
          </a:prstGeom>
        </p:spPr>
        <p:txBody>
          <a:bodyPr>
            <a:normAutofit/>
          </a:bodyPr>
          <a:lstStyle>
            <a:lvl1pPr marL="0" indent="0">
              <a:lnSpc>
                <a:spcPts val="2000"/>
              </a:lnSpc>
              <a:buNone/>
              <a:defRPr sz="1800" b="0" baseline="0">
                <a:solidFill>
                  <a:schemeClr val="accent1"/>
                </a:solidFill>
                <a:latin typeface="+mn-lt"/>
              </a:defRPr>
            </a:lvl1pPr>
          </a:lstStyle>
          <a:p>
            <a:pPr lvl="0"/>
            <a:r>
              <a:rPr lang="en-US" dirty="0"/>
              <a:t>Position Title</a:t>
            </a: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2" y="1908315"/>
            <a:ext cx="8229323" cy="2809461"/>
          </a:xfrm>
          <a:prstGeom prst="rect">
            <a:avLst/>
          </a:prstGeom>
        </p:spPr>
        <p:txBody>
          <a:bodyPr anchor="ctr" anchorCtr="0">
            <a:normAutofit/>
          </a:bodyPr>
          <a:lstStyle>
            <a:lvl1pPr marL="0" indent="0">
              <a:lnSpc>
                <a:spcPct val="100000"/>
              </a:lnSpc>
              <a:buNone/>
              <a:defRPr sz="2800" i="0" baseline="0">
                <a:latin typeface="+mn-lt"/>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3"/>
            <a:ext cx="1073426" cy="1577005"/>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rgbClr val="90BD31"/>
              </a:solidFill>
              <a:latin typeface="+mj-lt"/>
            </a:endParaRPr>
          </a:p>
        </p:txBody>
      </p:sp>
      <p:sp>
        <p:nvSpPr>
          <p:cNvPr id="12" name="TextBox 11"/>
          <p:cNvSpPr txBox="1"/>
          <p:nvPr userDrawn="1"/>
        </p:nvSpPr>
        <p:spPr bwMode="auto">
          <a:xfrm>
            <a:off x="434630" y="353943"/>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1" i="0" dirty="0">
                <a:solidFill>
                  <a:schemeClr val="bg2"/>
                </a:solidFill>
                <a:latin typeface="+mn-lt"/>
              </a:rPr>
              <a:t>“</a:t>
            </a:r>
          </a:p>
        </p:txBody>
      </p:sp>
      <p:sp>
        <p:nvSpPr>
          <p:cNvPr id="10" name="Text Placeholder 13"/>
          <p:cNvSpPr>
            <a:spLocks noGrp="1"/>
          </p:cNvSpPr>
          <p:nvPr>
            <p:ph type="body" sz="quarter" idx="14" hasCustomPrompt="1"/>
          </p:nvPr>
        </p:nvSpPr>
        <p:spPr>
          <a:xfrm>
            <a:off x="447674" y="4929106"/>
            <a:ext cx="6513958" cy="573905"/>
          </a:xfrm>
          <a:prstGeom prst="rect">
            <a:avLst/>
          </a:prstGeom>
        </p:spPr>
        <p:txBody>
          <a:bodyPr>
            <a:normAutofit/>
          </a:bodyPr>
          <a:lstStyle>
            <a:lvl1pPr marL="0" indent="0">
              <a:lnSpc>
                <a:spcPct val="100000"/>
              </a:lnSpc>
              <a:buNone/>
              <a:defRPr sz="1800" b="1">
                <a:solidFill>
                  <a:schemeClr val="accent2"/>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447674" y="5307938"/>
            <a:ext cx="6513958" cy="587916"/>
          </a:xfrm>
          <a:prstGeom prst="rect">
            <a:avLst/>
          </a:prstGeom>
        </p:spPr>
        <p:txBody>
          <a:bodyPr>
            <a:normAutofit/>
          </a:bodyPr>
          <a:lstStyle>
            <a:lvl1pPr marL="0" indent="0">
              <a:lnSpc>
                <a:spcPts val="2000"/>
              </a:lnSpc>
              <a:buNone/>
              <a:defRPr sz="1800" b="0" baseline="0">
                <a:solidFill>
                  <a:schemeClr val="accent2"/>
                </a:solidFill>
                <a:latin typeface="+mn-lt"/>
              </a:defRPr>
            </a:lvl1pPr>
          </a:lstStyle>
          <a:p>
            <a:pPr lvl="0"/>
            <a:r>
              <a:rPr lang="en-US" dirty="0"/>
              <a:t>Position Title</a:t>
            </a: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2" y="1908315"/>
            <a:ext cx="8229323" cy="2809461"/>
          </a:xfrm>
          <a:prstGeom prst="rect">
            <a:avLst/>
          </a:prstGeom>
        </p:spPr>
        <p:txBody>
          <a:bodyPr anchor="ctr" anchorCtr="0">
            <a:normAutofit/>
          </a:bodyPr>
          <a:lstStyle>
            <a:lvl1pPr marL="0" indent="0">
              <a:lnSpc>
                <a:spcPct val="100000"/>
              </a:lnSpc>
              <a:buNone/>
              <a:defRPr sz="2800" i="0" baseline="0">
                <a:latin typeface="+mn-lt"/>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3"/>
            <a:ext cx="1073426" cy="1577005"/>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rgbClr val="90BD31"/>
              </a:solidFill>
              <a:latin typeface="+mj-lt"/>
            </a:endParaRPr>
          </a:p>
        </p:txBody>
      </p:sp>
      <p:sp>
        <p:nvSpPr>
          <p:cNvPr id="12" name="TextBox 11"/>
          <p:cNvSpPr txBox="1"/>
          <p:nvPr userDrawn="1"/>
        </p:nvSpPr>
        <p:spPr bwMode="auto">
          <a:xfrm>
            <a:off x="434630" y="353943"/>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1" i="0" dirty="0">
                <a:solidFill>
                  <a:schemeClr val="bg2"/>
                </a:solidFill>
                <a:latin typeface="+mn-lt"/>
              </a:rPr>
              <a:t>“</a:t>
            </a:r>
          </a:p>
        </p:txBody>
      </p:sp>
      <p:sp>
        <p:nvSpPr>
          <p:cNvPr id="10" name="Text Placeholder 13"/>
          <p:cNvSpPr>
            <a:spLocks noGrp="1"/>
          </p:cNvSpPr>
          <p:nvPr>
            <p:ph type="body" sz="quarter" idx="14" hasCustomPrompt="1"/>
          </p:nvPr>
        </p:nvSpPr>
        <p:spPr>
          <a:xfrm>
            <a:off x="447674" y="4929106"/>
            <a:ext cx="6513958" cy="573905"/>
          </a:xfrm>
          <a:prstGeom prst="rect">
            <a:avLst/>
          </a:prstGeom>
        </p:spPr>
        <p:txBody>
          <a:bodyPr>
            <a:normAutofit/>
          </a:bodyPr>
          <a:lstStyle>
            <a:lvl1pPr marL="0" indent="0">
              <a:lnSpc>
                <a:spcPct val="100000"/>
              </a:lnSpc>
              <a:buNone/>
              <a:defRPr sz="1800" b="1">
                <a:solidFill>
                  <a:schemeClr val="accent3"/>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447674" y="5307938"/>
            <a:ext cx="6513958" cy="587916"/>
          </a:xfrm>
          <a:prstGeom prst="rect">
            <a:avLst/>
          </a:prstGeom>
        </p:spPr>
        <p:txBody>
          <a:bodyPr>
            <a:normAutofit/>
          </a:bodyPr>
          <a:lstStyle>
            <a:lvl1pPr marL="0" indent="0">
              <a:lnSpc>
                <a:spcPts val="2000"/>
              </a:lnSpc>
              <a:buNone/>
              <a:defRPr sz="1800" b="0" baseline="0">
                <a:solidFill>
                  <a:schemeClr val="accent3"/>
                </a:solidFill>
                <a:latin typeface="+mn-lt"/>
              </a:defRPr>
            </a:lvl1pPr>
          </a:lstStyle>
          <a:p>
            <a:pPr lvl="0"/>
            <a:r>
              <a:rPr lang="en-US" dirty="0"/>
              <a:t>Position Title</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43C3659-14D7-5A44-AC7D-C28E5A169A6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357" b="-21848"/>
          <a:stretch/>
        </p:blipFill>
        <p:spPr>
          <a:xfrm rot="5400000">
            <a:off x="2413886" y="-1169286"/>
            <a:ext cx="5560827" cy="7899400"/>
          </a:xfrm>
          <a:prstGeom prst="rect">
            <a:avLst/>
          </a:prstGeom>
        </p:spPr>
      </p:pic>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14" name="Rectangle 13"/>
          <p:cNvSpPr/>
          <p:nvPr userDrawn="1"/>
        </p:nvSpPr>
        <p:spPr bwMode="auto">
          <a:xfrm>
            <a:off x="3" y="2363626"/>
            <a:ext cx="7051729" cy="1881809"/>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5" name="Title 15"/>
          <p:cNvSpPr>
            <a:spLocks noGrp="1"/>
          </p:cNvSpPr>
          <p:nvPr>
            <p:ph type="title" hasCustomPrompt="1"/>
          </p:nvPr>
        </p:nvSpPr>
        <p:spPr>
          <a:xfrm>
            <a:off x="453585" y="2559253"/>
            <a:ext cx="6435412" cy="1477195"/>
          </a:xfrm>
        </p:spPr>
        <p:txBody>
          <a:bodyPr anchor="ctr">
            <a:noAutofit/>
          </a:bodyPr>
          <a:lstStyle>
            <a:lvl1pPr>
              <a:defRPr sz="3600" baseline="0">
                <a:solidFill>
                  <a:schemeClr val="bg1"/>
                </a:solidFill>
                <a:latin typeface="+mj-lt"/>
              </a:defRPr>
            </a:lvl1pPr>
          </a:lstStyle>
          <a:p>
            <a:r>
              <a:rPr lang="en-US" dirty="0"/>
              <a:t>Section Header Here</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425002"/>
            <a:ext cx="8173580" cy="611449"/>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927656"/>
            <a:ext cx="8169964" cy="446529"/>
          </a:xfrm>
          <a:prstGeom prst="rect">
            <a:avLst/>
          </a:prstGeom>
        </p:spPr>
        <p:txBody>
          <a:bodyPr>
            <a:noAutofit/>
          </a:bodyPr>
          <a:lstStyle>
            <a:lvl1pPr marL="0" indent="0">
              <a:lnSpc>
                <a:spcPct val="100000"/>
              </a:lnSpc>
              <a:buNone/>
              <a:defRPr sz="1800" i="0">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5" name="Text Placeholder 3"/>
          <p:cNvSpPr>
            <a:spLocks noGrp="1"/>
          </p:cNvSpPr>
          <p:nvPr>
            <p:ph idx="1"/>
          </p:nvPr>
        </p:nvSpPr>
        <p:spPr>
          <a:xfrm>
            <a:off x="459686" y="1868557"/>
            <a:ext cx="8137665" cy="3909393"/>
          </a:xfrm>
          <a:prstGeom prst="rect">
            <a:avLst/>
          </a:prstGeom>
        </p:spPr>
        <p:txBody>
          <a:bodyPr vert="horz" lIns="91440" tIns="45720" rIns="91440" bIns="45720" rtlCol="0">
            <a:noAutofit/>
          </a:bodyPr>
          <a:lstStyle>
            <a:lvl1pPr>
              <a:buClr>
                <a:schemeClr val="accent1"/>
              </a:buCl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B0F8418-9E11-814C-991D-1D56AFF09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l="-11183" t="13403" r="10781" b="12662"/>
          <a:stretch/>
        </p:blipFill>
        <p:spPr>
          <a:xfrm>
            <a:off x="-317500" y="0"/>
            <a:ext cx="9461500" cy="6858000"/>
          </a:xfrm>
          <a:prstGeom prst="rect">
            <a:avLst/>
          </a:prstGeom>
        </p:spPr>
      </p:pic>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userDrawn="1"/>
        </p:nvSpPr>
        <p:spPr bwMode="auto">
          <a:xfrm>
            <a:off x="3" y="2363626"/>
            <a:ext cx="7051729" cy="1881809"/>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8" name="Title 15"/>
          <p:cNvSpPr>
            <a:spLocks noGrp="1"/>
          </p:cNvSpPr>
          <p:nvPr>
            <p:ph type="title" hasCustomPrompt="1"/>
          </p:nvPr>
        </p:nvSpPr>
        <p:spPr>
          <a:xfrm>
            <a:off x="453585" y="2559253"/>
            <a:ext cx="6435412" cy="1477195"/>
          </a:xfrm>
        </p:spPr>
        <p:txBody>
          <a:bodyPr anchor="ctr">
            <a:noAutofit/>
          </a:bodyPr>
          <a:lstStyle>
            <a:lvl1pPr>
              <a:defRPr sz="3600" baseline="0">
                <a:solidFill>
                  <a:schemeClr val="bg1"/>
                </a:solidFill>
                <a:latin typeface="+mj-lt"/>
              </a:defRPr>
            </a:lvl1pPr>
          </a:lstStyle>
          <a:p>
            <a:r>
              <a:rPr lang="en-US" dirty="0"/>
              <a:t>Section Header Here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userDrawn="1"/>
        </p:nvSpPr>
        <p:spPr bwMode="auto">
          <a:xfrm>
            <a:off x="3" y="2363626"/>
            <a:ext cx="7051729" cy="1881809"/>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Title 15"/>
          <p:cNvSpPr>
            <a:spLocks noGrp="1"/>
          </p:cNvSpPr>
          <p:nvPr>
            <p:ph type="title" hasCustomPrompt="1"/>
          </p:nvPr>
        </p:nvSpPr>
        <p:spPr>
          <a:xfrm>
            <a:off x="453585" y="2559253"/>
            <a:ext cx="6435412" cy="1477195"/>
          </a:xfrm>
        </p:spPr>
        <p:txBody>
          <a:bodyPr anchor="ctr">
            <a:noAutofit/>
          </a:bodyPr>
          <a:lstStyle>
            <a:lvl1pPr>
              <a:defRPr sz="3600" baseline="0">
                <a:solidFill>
                  <a:schemeClr val="bg1"/>
                </a:solidFill>
                <a:latin typeface="+mj-lt"/>
              </a:defRPr>
            </a:lvl1pPr>
          </a:lstStyle>
          <a:p>
            <a:r>
              <a:rPr lang="en-US" dirty="0"/>
              <a:t>Section Header Here</a:t>
            </a:r>
          </a:p>
        </p:txBody>
      </p:sp>
      <p:pic>
        <p:nvPicPr>
          <p:cNvPr id="8" name="Picture 7">
            <a:extLst>
              <a:ext uri="{FF2B5EF4-FFF2-40B4-BE49-F238E27FC236}">
                <a16:creationId xmlns:a16="http://schemas.microsoft.com/office/drawing/2014/main" id="{B271D8A1-2124-8D48-9E14-F69F568AACA8}"/>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4414"/>
          <a:stretch/>
        </p:blipFill>
        <p:spPr>
          <a:xfrm>
            <a:off x="0" y="401119"/>
            <a:ext cx="9144000" cy="1774069"/>
          </a:xfrm>
          <a:prstGeom prst="rect">
            <a:avLst/>
          </a:prstGeom>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530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3"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4" y="2906722"/>
            <a:ext cx="1571041" cy="1025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57600" y="2514849"/>
            <a:ext cx="1828800" cy="1828302"/>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451E5F-6FBE-7D44-997D-D6F5C62FE674}"/>
              </a:ext>
            </a:extLst>
          </p:cNvPr>
          <p:cNvSpPr/>
          <p:nvPr userDrawn="1"/>
        </p:nvSpPr>
        <p:spPr bwMode="auto">
          <a:xfrm>
            <a:off x="6664305" y="2415130"/>
            <a:ext cx="2479696" cy="4442869"/>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55208" y="-437"/>
            <a:ext cx="3588792" cy="241556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415131"/>
            <a:ext cx="6664304" cy="4442869"/>
          </a:xfrm>
          <a:prstGeom prst="rect">
            <a:avLst/>
          </a:prstGeom>
        </p:spPr>
      </p:pic>
      <p:pic>
        <p:nvPicPr>
          <p:cNvPr id="8" name="Picture 7">
            <a:extLst>
              <a:ext uri="{FF2B5EF4-FFF2-40B4-BE49-F238E27FC236}">
                <a16:creationId xmlns:a16="http://schemas.microsoft.com/office/drawing/2014/main" id="{27CDE3CB-91C5-4C43-9C23-83835437684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483" r="38958"/>
          <a:stretch/>
        </p:blipFill>
        <p:spPr>
          <a:xfrm>
            <a:off x="0" y="266339"/>
            <a:ext cx="5555206" cy="1722291"/>
          </a:xfrm>
          <a:prstGeom prst="rect">
            <a:avLst/>
          </a:prstGeom>
        </p:spPr>
      </p:pic>
      <p:pic>
        <p:nvPicPr>
          <p:cNvPr id="10" name="Picture 9">
            <a:extLst>
              <a:ext uri="{FF2B5EF4-FFF2-40B4-BE49-F238E27FC236}">
                <a16:creationId xmlns:a16="http://schemas.microsoft.com/office/drawing/2014/main" id="{12C8D932-05A5-4640-8087-0209DBD8160F}"/>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664304" y="2415128"/>
            <a:ext cx="1615438" cy="1615438"/>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losing - Mt. Zion">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451E5F-6FBE-7D44-997D-D6F5C62FE674}"/>
              </a:ext>
            </a:extLst>
          </p:cNvPr>
          <p:cNvSpPr/>
          <p:nvPr userDrawn="1"/>
        </p:nvSpPr>
        <p:spPr bwMode="auto">
          <a:xfrm>
            <a:off x="6664305" y="2415130"/>
            <a:ext cx="2479696" cy="4442869"/>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555208" y="10841"/>
            <a:ext cx="3588792" cy="241512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415131"/>
            <a:ext cx="6664304" cy="4442869"/>
          </a:xfrm>
          <a:prstGeom prst="rect">
            <a:avLst/>
          </a:prstGeom>
        </p:spPr>
      </p:pic>
      <p:pic>
        <p:nvPicPr>
          <p:cNvPr id="9" name="Graphic 8">
            <a:extLst>
              <a:ext uri="{FF2B5EF4-FFF2-40B4-BE49-F238E27FC236}">
                <a16:creationId xmlns:a16="http://schemas.microsoft.com/office/drawing/2014/main" id="{72FEBB6B-4E96-C542-B19A-DC25C74688E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0793" t="16027" r="8097" b="39306"/>
          <a:stretch/>
        </p:blipFill>
        <p:spPr>
          <a:xfrm>
            <a:off x="-1" y="0"/>
            <a:ext cx="5555207" cy="2415128"/>
          </a:xfrm>
          <a:prstGeom prst="rect">
            <a:avLst/>
          </a:prstGeom>
        </p:spPr>
      </p:pic>
      <p:pic>
        <p:nvPicPr>
          <p:cNvPr id="11" name="Picture 10">
            <a:extLst>
              <a:ext uri="{FF2B5EF4-FFF2-40B4-BE49-F238E27FC236}">
                <a16:creationId xmlns:a16="http://schemas.microsoft.com/office/drawing/2014/main" id="{E9874BE5-FCA5-EE4F-AFEA-2D88FBAE866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64303" y="2415347"/>
            <a:ext cx="1615439" cy="1615000"/>
          </a:xfrm>
          <a:prstGeom prst="rect">
            <a:avLst/>
          </a:prstGeom>
        </p:spPr>
      </p:pic>
    </p:spTree>
    <p:extLst>
      <p:ext uri="{BB962C8B-B14F-4D97-AF65-F5344CB8AC3E}">
        <p14:creationId xmlns:p14="http://schemas.microsoft.com/office/powerpoint/2010/main" val="1790464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0C1E18-6E4C-894B-BB7C-37576D80B668}"/>
              </a:ext>
            </a:extLst>
          </p:cNvPr>
          <p:cNvSpPr/>
          <p:nvPr userDrawn="1"/>
        </p:nvSpPr>
        <p:spPr bwMode="auto">
          <a:xfrm>
            <a:off x="1" y="2267792"/>
            <a:ext cx="2367280" cy="4590207"/>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101828" cy="2267794"/>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367280" y="2267794"/>
            <a:ext cx="6776720" cy="4590207"/>
          </a:xfrm>
          <a:prstGeom prst="rect">
            <a:avLst/>
          </a:prstGeom>
        </p:spPr>
      </p:pic>
      <p:pic>
        <p:nvPicPr>
          <p:cNvPr id="9" name="Picture 8">
            <a:extLst>
              <a:ext uri="{FF2B5EF4-FFF2-40B4-BE49-F238E27FC236}">
                <a16:creationId xmlns:a16="http://schemas.microsoft.com/office/drawing/2014/main" id="{474E3C67-7C78-8846-BE83-5CA68F85B4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3194" y="2267790"/>
            <a:ext cx="1615439" cy="1615000"/>
          </a:xfrm>
          <a:prstGeom prst="rect">
            <a:avLst/>
          </a:prstGeom>
        </p:spPr>
      </p:pic>
      <p:pic>
        <p:nvPicPr>
          <p:cNvPr id="10" name="Graphic 9">
            <a:extLst>
              <a:ext uri="{FF2B5EF4-FFF2-40B4-BE49-F238E27FC236}">
                <a16:creationId xmlns:a16="http://schemas.microsoft.com/office/drawing/2014/main" id="{A1C443C5-1BD9-C14B-8A7B-7AA34B6F829E}"/>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970" t="16027" r="1442" b="39306"/>
          <a:stretch/>
        </p:blipFill>
        <p:spPr>
          <a:xfrm>
            <a:off x="3101826" y="15254"/>
            <a:ext cx="6042174" cy="2252535"/>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93D883-818B-E948-B1E1-CF92CB8B368A}"/>
              </a:ext>
            </a:extLst>
          </p:cNvPr>
          <p:cNvSpPr/>
          <p:nvPr userDrawn="1"/>
        </p:nvSpPr>
        <p:spPr bwMode="auto">
          <a:xfrm>
            <a:off x="1" y="2267794"/>
            <a:ext cx="2367280" cy="4590206"/>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0" y="0"/>
            <a:ext cx="3106167" cy="2267794"/>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367280" y="2267794"/>
            <a:ext cx="6776720" cy="4590207"/>
          </a:xfrm>
          <a:prstGeom prst="rect">
            <a:avLst/>
          </a:prstGeom>
        </p:spPr>
      </p:pic>
      <p:pic>
        <p:nvPicPr>
          <p:cNvPr id="5" name="Picture 4">
            <a:extLst>
              <a:ext uri="{FF2B5EF4-FFF2-40B4-BE49-F238E27FC236}">
                <a16:creationId xmlns:a16="http://schemas.microsoft.com/office/drawing/2014/main" id="{D45FAAF9-8085-D14B-9372-1DBDA627371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3559" t="5935" r="17167" b="11182"/>
          <a:stretch/>
        </p:blipFill>
        <p:spPr>
          <a:xfrm>
            <a:off x="3101828" y="365629"/>
            <a:ext cx="6042172" cy="1592758"/>
          </a:xfrm>
          <a:prstGeom prst="rect">
            <a:avLst/>
          </a:prstGeom>
        </p:spPr>
      </p:pic>
      <p:pic>
        <p:nvPicPr>
          <p:cNvPr id="9" name="Picture 8">
            <a:extLst>
              <a:ext uri="{FF2B5EF4-FFF2-40B4-BE49-F238E27FC236}">
                <a16:creationId xmlns:a16="http://schemas.microsoft.com/office/drawing/2014/main" id="{3B25E378-1588-8547-871A-88B55562F07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3194" y="2267790"/>
            <a:ext cx="1615439" cy="1615000"/>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60" y="450575"/>
            <a:ext cx="8587407" cy="5420140"/>
          </a:xfrm>
          <a:prstGeom prst="rect">
            <a:avLst/>
          </a:prstGeom>
        </p:spPr>
        <p:txBody>
          <a:bodyPr>
            <a:normAutofit/>
          </a:bodyPr>
          <a:lstStyle/>
          <a:p>
            <a:r>
              <a:rPr lang="en-US"/>
              <a:t>Click icon to add chart</a:t>
            </a:r>
            <a:endParaRPr lang="en-US" dirty="0"/>
          </a:p>
        </p:txBody>
      </p:sp>
    </p:spTree>
    <p:extLst>
      <p:ext uri="{BB962C8B-B14F-4D97-AF65-F5344CB8AC3E}">
        <p14:creationId xmlns:p14="http://schemas.microsoft.com/office/powerpoint/2010/main" val="6329067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425002"/>
            <a:ext cx="8173580" cy="611449"/>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927656"/>
            <a:ext cx="8169964" cy="446529"/>
          </a:xfrm>
          <a:prstGeom prst="rect">
            <a:avLst/>
          </a:prstGeom>
        </p:spPr>
        <p:txBody>
          <a:bodyPr>
            <a:noAutofit/>
          </a:bodyPr>
          <a:lstStyle>
            <a:lvl1pPr marL="0" indent="0">
              <a:lnSpc>
                <a:spcPct val="100000"/>
              </a:lnSpc>
              <a:buNone/>
              <a:defRPr sz="1800" i="0">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4" name="Content Placeholder 3"/>
          <p:cNvSpPr>
            <a:spLocks noGrp="1"/>
          </p:cNvSpPr>
          <p:nvPr>
            <p:ph sz="quarter" idx="18" hasCustomPrompt="1"/>
          </p:nvPr>
        </p:nvSpPr>
        <p:spPr>
          <a:xfrm>
            <a:off x="456925" y="1868556"/>
            <a:ext cx="3826840" cy="3909392"/>
          </a:xfrm>
        </p:spPr>
        <p:txBody>
          <a:bodyPr/>
          <a:lstStyle>
            <a:lvl1pPr marL="0" indent="0">
              <a:buNone/>
              <a:defRPr/>
            </a:lvl1pPr>
            <a:lvl2pPr marL="295268" indent="0">
              <a:buNone/>
              <a:defRPr/>
            </a:lvl2pPr>
            <a:lvl3pPr marL="579422" indent="0">
              <a:buNone/>
              <a:defRPr/>
            </a:lvl3pPr>
            <a:lvl4pPr marL="806430" indent="0">
              <a:buNone/>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Content Placeholder 3"/>
          <p:cNvSpPr>
            <a:spLocks noGrp="1"/>
          </p:cNvSpPr>
          <p:nvPr>
            <p:ph sz="quarter" idx="19" hasCustomPrompt="1"/>
          </p:nvPr>
        </p:nvSpPr>
        <p:spPr>
          <a:xfrm>
            <a:off x="4774891" y="1868556"/>
            <a:ext cx="3852277" cy="3909392"/>
          </a:xfrm>
        </p:spPr>
        <p:txBody>
          <a:bodyPr/>
          <a:lstStyle>
            <a:lvl1pPr marL="0" indent="0">
              <a:buNone/>
              <a:defRPr/>
            </a:lvl1pPr>
            <a:lvl2pPr marL="295268" indent="0">
              <a:buNone/>
              <a:defRPr/>
            </a:lvl2pPr>
            <a:lvl3pPr marL="579422" indent="0">
              <a:buNone/>
              <a:defRPr/>
            </a:lvl3pPr>
            <a:lvl4pPr marL="806430" indent="0">
              <a:buNone/>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1559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425002"/>
            <a:ext cx="8173580" cy="611449"/>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927656"/>
            <a:ext cx="8169964" cy="446529"/>
          </a:xfrm>
          <a:prstGeom prst="rect">
            <a:avLst/>
          </a:prstGeom>
        </p:spPr>
        <p:txBody>
          <a:bodyPr>
            <a:noAutofit/>
          </a:bodyPr>
          <a:lstStyle>
            <a:lvl1pPr marL="0" indent="0">
              <a:lnSpc>
                <a:spcPct val="100000"/>
              </a:lnSpc>
              <a:buNone/>
              <a:defRPr sz="1800" i="0">
                <a:latin typeface="+mn-lt"/>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Text Placeholder 3"/>
          <p:cNvSpPr>
            <a:spLocks noGrp="1"/>
          </p:cNvSpPr>
          <p:nvPr>
            <p:ph idx="1"/>
          </p:nvPr>
        </p:nvSpPr>
        <p:spPr>
          <a:xfrm>
            <a:off x="459684" y="1868557"/>
            <a:ext cx="3824082"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3"/>
          <p:cNvSpPr>
            <a:spLocks noGrp="1"/>
          </p:cNvSpPr>
          <p:nvPr>
            <p:ph idx="16"/>
          </p:nvPr>
        </p:nvSpPr>
        <p:spPr>
          <a:xfrm>
            <a:off x="4765730" y="1868557"/>
            <a:ext cx="3831618"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322213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7" name="TextBox 6"/>
          <p:cNvSpPr txBox="1"/>
          <p:nvPr userDrawn="1"/>
        </p:nvSpPr>
        <p:spPr bwMode="auto">
          <a:xfrm>
            <a:off x="457204" y="265044"/>
            <a:ext cx="1192695" cy="2123658"/>
          </a:xfrm>
          <a:prstGeom prst="rect">
            <a:avLst/>
          </a:prstGeom>
          <a:noFill/>
          <a:ln w="19050" algn="ctr">
            <a:noFill/>
            <a:miter lim="800000"/>
            <a:headEnd/>
            <a:tailEnd/>
          </a:ln>
        </p:spPr>
        <p:txBody>
          <a:bodyPr wrap="square" lIns="0" tIns="0" rIns="0" bIns="0" rtlCol="0">
            <a:spAutoFit/>
          </a:bodyPr>
          <a:lstStyle/>
          <a:p>
            <a:r>
              <a:rPr lang="en-US" sz="13800" b="1" i="0" dirty="0">
                <a:solidFill>
                  <a:schemeClr val="tx2"/>
                </a:solidFill>
                <a:latin typeface="+mn-lt"/>
              </a:rPr>
              <a:t>“</a:t>
            </a:r>
          </a:p>
        </p:txBody>
      </p:sp>
      <p:sp>
        <p:nvSpPr>
          <p:cNvPr id="9" name="Text Placeholder 8"/>
          <p:cNvSpPr>
            <a:spLocks noGrp="1"/>
          </p:cNvSpPr>
          <p:nvPr>
            <p:ph type="body" sz="quarter" idx="13" hasCustomPrompt="1"/>
          </p:nvPr>
        </p:nvSpPr>
        <p:spPr>
          <a:xfrm>
            <a:off x="437602" y="1908315"/>
            <a:ext cx="8229323" cy="2809461"/>
          </a:xfrm>
          <a:prstGeom prst="rect">
            <a:avLst/>
          </a:prstGeom>
        </p:spPr>
        <p:txBody>
          <a:bodyPr anchor="ctr" anchorCtr="0">
            <a:normAutofit/>
          </a:bodyPr>
          <a:lstStyle>
            <a:lvl1pPr marL="0" indent="0">
              <a:lnSpc>
                <a:spcPct val="100000"/>
              </a:lnSpc>
              <a:buNone/>
              <a:defRPr sz="2800" i="0" baseline="0">
                <a:latin typeface="+mn-lt"/>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4929106"/>
            <a:ext cx="6513958" cy="573905"/>
          </a:xfrm>
          <a:prstGeom prst="rect">
            <a:avLst/>
          </a:prstGeom>
        </p:spPr>
        <p:txBody>
          <a:bodyPr>
            <a:normAutofit/>
          </a:bodyPr>
          <a:lstStyle>
            <a:lvl1pPr marL="0" indent="0">
              <a:lnSpc>
                <a:spcPct val="100000"/>
              </a:lnSpc>
              <a:buNone/>
              <a:defRPr sz="1800" b="1">
                <a:solidFill>
                  <a:schemeClr val="tx1"/>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447674" y="5307938"/>
            <a:ext cx="6513958" cy="587916"/>
          </a:xfrm>
          <a:prstGeom prst="rect">
            <a:avLst/>
          </a:prstGeom>
        </p:spPr>
        <p:txBody>
          <a:bodyPr>
            <a:normAutofit/>
          </a:bodyPr>
          <a:lstStyle>
            <a:lvl1pPr marL="0" indent="0">
              <a:lnSpc>
                <a:spcPts val="2000"/>
              </a:lnSpc>
              <a:buNone/>
              <a:defRPr sz="1800" b="0" baseline="0">
                <a:solidFill>
                  <a:schemeClr val="tx1"/>
                </a:solidFill>
                <a:latin typeface="+mn-lt"/>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6" y="1868557"/>
            <a:ext cx="8137665"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425002"/>
            <a:ext cx="8173580" cy="611449"/>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3" y="6470130"/>
            <a:ext cx="4310907" cy="137980"/>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8" y="6453506"/>
            <a:ext cx="246061" cy="155233"/>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625008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625008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14" name="Freeform 77"/>
          <p:cNvSpPr>
            <a:spLocks/>
          </p:cNvSpPr>
          <p:nvPr userDrawn="1"/>
        </p:nvSpPr>
        <p:spPr bwMode="auto">
          <a:xfrm>
            <a:off x="8379861" y="6443869"/>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2" r:id="rId5"/>
    <p:sldLayoutId id="2147483986" r:id="rId6"/>
    <p:sldLayoutId id="2147483987" r:id="rId7"/>
    <p:sldLayoutId id="2147483999" r:id="rId8"/>
    <p:sldLayoutId id="2147483988" r:id="rId9"/>
    <p:sldLayoutId id="2147483989" r:id="rId10"/>
    <p:sldLayoutId id="2147483990" r:id="rId11"/>
    <p:sldLayoutId id="2147483991" r:id="rId12"/>
    <p:sldLayoutId id="2147483992" r:id="rId13"/>
    <p:sldLayoutId id="2147483993" r:id="rId14"/>
    <p:sldLayoutId id="2147484012" r:id="rId15"/>
    <p:sldLayoutId id="2147483994" r:id="rId16"/>
    <p:sldLayoutId id="2147483995" r:id="rId17"/>
  </p:sldLayoutIdLst>
  <p:transition>
    <p:fade/>
  </p:transition>
  <p:hf hdr="0"/>
  <p:txStyles>
    <p:titleStyle>
      <a:lvl1pPr algn="l" defTabSz="914378" rtl="0" eaLnBrk="1" latinLnBrk="0" hangingPunct="1">
        <a:lnSpc>
          <a:spcPct val="85000"/>
        </a:lnSpc>
        <a:spcBef>
          <a:spcPct val="0"/>
        </a:spcBef>
        <a:buNone/>
        <a:defRPr lang="en-US" sz="2800" b="0" kern="1200" cap="none" spc="0" baseline="0" dirty="0" smtClean="0">
          <a:solidFill>
            <a:schemeClr val="tx1"/>
          </a:solidFill>
          <a:latin typeface="+mj-lt"/>
          <a:ea typeface="+mj-ea"/>
          <a:cs typeface="Arial" pitchFamily="34" charset="0"/>
        </a:defRPr>
      </a:lvl1pPr>
    </p:titleStyle>
    <p:bodyStyle>
      <a:lvl1pPr marL="295268" indent="-295268" algn="l" defTabSz="640064" rtl="0" eaLnBrk="1" latinLnBrk="0" hangingPunct="1">
        <a:lnSpc>
          <a:spcPct val="100000"/>
        </a:lnSpc>
        <a:spcBef>
          <a:spcPts val="0"/>
        </a:spcBef>
        <a:spcAft>
          <a:spcPts val="1000"/>
        </a:spcAft>
        <a:buClr>
          <a:schemeClr val="accent1"/>
        </a:buClr>
        <a:buSzPct val="80000"/>
        <a:buFont typeface="Wingdings" charset="2"/>
        <a:buChar char="§"/>
        <a:tabLst/>
        <a:defRPr lang="en-US" sz="2200" b="0" kern="1200" dirty="0" smtClean="0">
          <a:solidFill>
            <a:schemeClr val="tx1"/>
          </a:solidFill>
          <a:latin typeface="+mn-lt"/>
          <a:ea typeface="+mn-ea"/>
          <a:cs typeface="+mn-cs"/>
        </a:defRPr>
      </a:lvl1pPr>
      <a:lvl2pPr marL="579424" indent="-284156" algn="l" defTabSz="640064" rtl="0" eaLnBrk="1" latinLnBrk="0" hangingPunct="1">
        <a:lnSpc>
          <a:spcPct val="100000"/>
        </a:lnSpc>
        <a:spcBef>
          <a:spcPts val="0"/>
        </a:spcBef>
        <a:spcAft>
          <a:spcPts val="1000"/>
        </a:spcAft>
        <a:buClr>
          <a:schemeClr val="tx1"/>
        </a:buClr>
        <a:buSzPct val="100000"/>
        <a:buFont typeface=".AppleSystemUIFont" charset="0"/>
        <a:buChar char="-"/>
        <a:tabLst/>
        <a:defRPr lang="en-US" sz="2000" b="0" kern="1200" dirty="0" smtClean="0">
          <a:solidFill>
            <a:schemeClr val="tx1"/>
          </a:solidFill>
          <a:latin typeface="+mn-lt"/>
          <a:ea typeface="+mn-ea"/>
          <a:cs typeface="+mn-cs"/>
        </a:defRPr>
      </a:lvl2pPr>
      <a:lvl3pPr marL="806430" indent="-227007" algn="l" defTabSz="640064" rtl="0" eaLnBrk="1" latinLnBrk="0" hangingPunct="1">
        <a:lnSpc>
          <a:spcPct val="100000"/>
        </a:lnSpc>
        <a:spcBef>
          <a:spcPts val="0"/>
        </a:spcBef>
        <a:spcAft>
          <a:spcPts val="1000"/>
        </a:spcAft>
        <a:buClr>
          <a:schemeClr val="accent1"/>
        </a:buClr>
        <a:buSzPct val="80000"/>
        <a:buFont typeface="Wingdings" charset="2"/>
        <a:buChar char="§"/>
        <a:tabLst/>
        <a:defRPr lang="en-US" sz="1800" b="0" kern="1200" dirty="0" smtClean="0">
          <a:solidFill>
            <a:schemeClr val="tx1"/>
          </a:solidFill>
          <a:latin typeface="+mn-lt"/>
          <a:ea typeface="+mn-ea"/>
          <a:cs typeface="+mn-cs"/>
        </a:defRPr>
      </a:lvl3pPr>
      <a:lvl4pPr marL="1028675" indent="-222245" algn="l" defTabSz="640064" rtl="0" eaLnBrk="1" latinLnBrk="0" hangingPunct="1">
        <a:lnSpc>
          <a:spcPct val="100000"/>
        </a:lnSpc>
        <a:spcBef>
          <a:spcPts val="0"/>
        </a:spcBef>
        <a:spcAft>
          <a:spcPts val="1000"/>
        </a:spcAft>
        <a:buClr>
          <a:schemeClr val="tx1"/>
        </a:buClr>
        <a:buSzPct val="100000"/>
        <a:buFont typeface=".AppleSystemUIFont" charset="0"/>
        <a:buChar char="-"/>
        <a:tabLst/>
        <a:defRPr lang="en-US" sz="1600" b="0" kern="1200" dirty="0" smtClean="0">
          <a:solidFill>
            <a:schemeClr val="tx1"/>
          </a:solidFill>
          <a:latin typeface="+mn-lt"/>
          <a:ea typeface="+mn-ea"/>
          <a:cs typeface="+mn-cs"/>
        </a:defRPr>
      </a:lvl4pPr>
      <a:lvl5pPr marL="1312830" indent="-227007" algn="l" defTabSz="640064"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3585" y="425002"/>
            <a:ext cx="8173580" cy="611449"/>
          </a:xfrm>
          <a:prstGeom prst="rect">
            <a:avLst/>
          </a:prstGeom>
        </p:spPr>
        <p:txBody>
          <a:bodyPr vert="horz" wrap="square" lIns="91440" tIns="45720" rIns="91440" bIns="45720" rtlCol="0" anchor="b" anchorCtr="0">
            <a:normAutofit/>
          </a:bodyPr>
          <a:lstStyle/>
          <a:p>
            <a:r>
              <a:rPr lang="en-US" dirty="0"/>
              <a:t>Slide Title Here</a:t>
            </a:r>
          </a:p>
        </p:txBody>
      </p:sp>
      <p:sp>
        <p:nvSpPr>
          <p:cNvPr id="11" name="Footer Placeholder 5"/>
          <p:cNvSpPr>
            <a:spLocks noGrp="1"/>
          </p:cNvSpPr>
          <p:nvPr>
            <p:ph type="ftr" sz="quarter" idx="3"/>
          </p:nvPr>
        </p:nvSpPr>
        <p:spPr>
          <a:xfrm>
            <a:off x="548153" y="6470130"/>
            <a:ext cx="4310907" cy="137980"/>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8" y="6453506"/>
            <a:ext cx="246061" cy="155233"/>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625008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625008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8" name="Text Placeholder 3"/>
          <p:cNvSpPr>
            <a:spLocks noGrp="1"/>
          </p:cNvSpPr>
          <p:nvPr>
            <p:ph type="body" idx="1"/>
          </p:nvPr>
        </p:nvSpPr>
        <p:spPr>
          <a:xfrm>
            <a:off x="459686" y="1868557"/>
            <a:ext cx="8137665" cy="39093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Freeform 77"/>
          <p:cNvSpPr>
            <a:spLocks/>
          </p:cNvSpPr>
          <p:nvPr userDrawn="1"/>
        </p:nvSpPr>
        <p:spPr bwMode="auto">
          <a:xfrm>
            <a:off x="8379861" y="6443869"/>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08" r:id="rId5"/>
    <p:sldLayoutId id="2147484009" r:id="rId6"/>
    <p:sldLayoutId id="2147484010" r:id="rId7"/>
    <p:sldLayoutId id="2147484001" r:id="rId8"/>
    <p:sldLayoutId id="2147484005" r:id="rId9"/>
    <p:sldLayoutId id="2147484006" r:id="rId10"/>
    <p:sldLayoutId id="2147484007" r:id="rId11"/>
    <p:sldLayoutId id="2147483944" r:id="rId12"/>
    <p:sldLayoutId id="2147483951" r:id="rId13"/>
    <p:sldLayoutId id="2147483953" r:id="rId14"/>
    <p:sldLayoutId id="2147484000" r:id="rId15"/>
    <p:sldLayoutId id="2147483950" r:id="rId16"/>
    <p:sldLayoutId id="2147483960" r:id="rId17"/>
    <p:sldLayoutId id="2147483961" r:id="rId18"/>
    <p:sldLayoutId id="2147483966" r:id="rId19"/>
    <p:sldLayoutId id="2147483967" r:id="rId20"/>
    <p:sldLayoutId id="2147483968" r:id="rId21"/>
    <p:sldLayoutId id="2147483969" r:id="rId22"/>
    <p:sldLayoutId id="2147483970" r:id="rId23"/>
    <p:sldLayoutId id="2147483971" r:id="rId24"/>
    <p:sldLayoutId id="2147484013" r:id="rId25"/>
    <p:sldLayoutId id="2147483954" r:id="rId26"/>
    <p:sldLayoutId id="2147483959" r:id="rId27"/>
    <p:sldLayoutId id="2147484002" r:id="rId28"/>
    <p:sldLayoutId id="2147484011" r:id="rId29"/>
    <p:sldLayoutId id="2147484003" r:id="rId30"/>
    <p:sldLayoutId id="2147484004" r:id="rId31"/>
  </p:sldLayoutIdLst>
  <p:transition>
    <p:fade/>
  </p:transition>
  <p:hf hdr="0"/>
  <p:txStyles>
    <p:titleStyle>
      <a:lvl1pPr algn="l" defTabSz="914378" rtl="0" eaLnBrk="1" latinLnBrk="0" hangingPunct="1">
        <a:lnSpc>
          <a:spcPct val="85000"/>
        </a:lnSpc>
        <a:spcBef>
          <a:spcPct val="0"/>
        </a:spcBef>
        <a:buNone/>
        <a:defRPr lang="en-US" sz="2800" b="0" kern="1200" cap="none" spc="0" baseline="0" dirty="0" smtClean="0">
          <a:solidFill>
            <a:schemeClr val="tx1"/>
          </a:solidFill>
          <a:latin typeface="+mj-lt"/>
          <a:ea typeface="+mj-ea"/>
          <a:cs typeface="Arial" pitchFamily="34" charset="0"/>
        </a:defRPr>
      </a:lvl1pPr>
    </p:titleStyle>
    <p:bodyStyle>
      <a:lvl1pPr marL="295268" indent="-295268"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kern="1200" dirty="0" smtClean="0">
          <a:solidFill>
            <a:schemeClr val="tx1"/>
          </a:solidFill>
          <a:latin typeface="+mn-lt"/>
          <a:ea typeface="+mn-ea"/>
          <a:cs typeface="+mn-cs"/>
        </a:defRPr>
      </a:lvl1pPr>
      <a:lvl2pPr marL="579424" indent="-284156"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2000" b="0" kern="1200" dirty="0" smtClean="0">
          <a:solidFill>
            <a:schemeClr val="tx1"/>
          </a:solidFill>
          <a:latin typeface="+mn-lt"/>
          <a:ea typeface="+mn-ea"/>
          <a:cs typeface="+mn-cs"/>
        </a:defRPr>
      </a:lvl2pPr>
      <a:lvl3pPr marL="806430" indent="-22700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kern="1200" dirty="0" smtClean="0">
          <a:solidFill>
            <a:schemeClr val="tx1"/>
          </a:solidFill>
          <a:latin typeface="+mn-lt"/>
          <a:ea typeface="+mn-ea"/>
          <a:cs typeface="+mn-cs"/>
        </a:defRPr>
      </a:lvl3pPr>
      <a:lvl4pPr marL="1028675" indent="-222245"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1600" b="0" kern="1200" dirty="0" smtClean="0">
          <a:solidFill>
            <a:schemeClr val="tx1"/>
          </a:solidFill>
          <a:latin typeface="+mn-lt"/>
          <a:ea typeface="+mn-ea"/>
          <a:cs typeface="+mn-cs"/>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FF6DD2-C289-A740-A7A4-C8D95A1313C2}"/>
              </a:ext>
            </a:extLst>
          </p:cNvPr>
          <p:cNvSpPr>
            <a:spLocks noGrp="1"/>
          </p:cNvSpPr>
          <p:nvPr>
            <p:ph type="dt" sz="half" idx="2"/>
          </p:nvPr>
        </p:nvSpPr>
        <p:spPr/>
        <p:txBody>
          <a:bodyPr/>
          <a:lstStyle/>
          <a:p>
            <a:r>
              <a:rPr lang="en-US" dirty="0"/>
              <a:t>6/11/2025</a:t>
            </a:r>
          </a:p>
        </p:txBody>
      </p:sp>
      <p:sp>
        <p:nvSpPr>
          <p:cNvPr id="9" name="Text Placeholder 8"/>
          <p:cNvSpPr>
            <a:spLocks noGrp="1"/>
          </p:cNvSpPr>
          <p:nvPr>
            <p:ph type="body" sz="quarter" idx="10"/>
          </p:nvPr>
        </p:nvSpPr>
        <p:spPr>
          <a:xfrm>
            <a:off x="784276" y="3921728"/>
            <a:ext cx="4191461" cy="568959"/>
          </a:xfrm>
        </p:spPr>
        <p:txBody>
          <a:bodyPr/>
          <a:lstStyle/>
          <a:p>
            <a:r>
              <a:rPr lang="en-US" dirty="0"/>
              <a:t>Sarah Li</a:t>
            </a:r>
            <a:br>
              <a:rPr lang="en-US" dirty="0"/>
            </a:br>
            <a:endParaRPr lang="en-US" dirty="0"/>
          </a:p>
        </p:txBody>
      </p:sp>
      <p:sp>
        <p:nvSpPr>
          <p:cNvPr id="3" name="Title 2"/>
          <p:cNvSpPr>
            <a:spLocks noGrp="1"/>
          </p:cNvSpPr>
          <p:nvPr>
            <p:ph type="title"/>
          </p:nvPr>
        </p:nvSpPr>
        <p:spPr>
          <a:xfrm>
            <a:off x="784276" y="2027338"/>
            <a:ext cx="5205707" cy="1749284"/>
          </a:xfrm>
        </p:spPr>
        <p:txBody>
          <a:bodyPr/>
          <a:lstStyle/>
          <a:p>
            <a:r>
              <a:rPr lang="en-US" dirty="0"/>
              <a:t>Independent Component Analysis for EEG Classification</a:t>
            </a:r>
          </a:p>
        </p:txBody>
      </p:sp>
    </p:spTree>
    <p:extLst>
      <p:ext uri="{BB962C8B-B14F-4D97-AF65-F5344CB8AC3E}">
        <p14:creationId xmlns:p14="http://schemas.microsoft.com/office/powerpoint/2010/main" val="123470360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049BA-F76E-77BD-ABD7-E96D8FEA5A73}"/>
              </a:ext>
            </a:extLst>
          </p:cNvPr>
          <p:cNvSpPr>
            <a:spLocks noGrp="1"/>
          </p:cNvSpPr>
          <p:nvPr>
            <p:ph type="ftr" sz="quarter" idx="12"/>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92131CBC-B4AE-B414-10B0-0C0477BEAC64}"/>
              </a:ext>
            </a:extLst>
          </p:cNvPr>
          <p:cNvSpPr>
            <a:spLocks noGrp="1"/>
          </p:cNvSpPr>
          <p:nvPr>
            <p:ph type="sldNum" sz="quarter" idx="13"/>
          </p:nvPr>
        </p:nvSpPr>
        <p:spPr/>
        <p:txBody>
          <a:bodyPr/>
          <a:lstStyle/>
          <a:p>
            <a:fld id="{7BCC8D0D-EAEC-449D-9161-023DFF90F2E2}" type="slidenum">
              <a:rPr lang="en-US" smtClean="0"/>
              <a:pPr/>
              <a:t>10</a:t>
            </a:fld>
            <a:endParaRPr lang="en-US" dirty="0"/>
          </a:p>
        </p:txBody>
      </p:sp>
      <p:sp>
        <p:nvSpPr>
          <p:cNvPr id="4" name="Title 3">
            <a:extLst>
              <a:ext uri="{FF2B5EF4-FFF2-40B4-BE49-F238E27FC236}">
                <a16:creationId xmlns:a16="http://schemas.microsoft.com/office/drawing/2014/main" id="{DEC8923B-EEF2-DE47-8CCC-DD2093129D6A}"/>
              </a:ext>
            </a:extLst>
          </p:cNvPr>
          <p:cNvSpPr>
            <a:spLocks noGrp="1"/>
          </p:cNvSpPr>
          <p:nvPr>
            <p:ph type="title"/>
          </p:nvPr>
        </p:nvSpPr>
        <p:spPr/>
        <p:txBody>
          <a:bodyPr/>
          <a:lstStyle/>
          <a:p>
            <a:r>
              <a:rPr lang="en-US" dirty="0">
                <a:latin typeface="Arial" panose="020B0604020202020204" pitchFamily="34" charset="0"/>
              </a:rPr>
              <a:t>Model Performance Results</a:t>
            </a:r>
          </a:p>
        </p:txBody>
      </p:sp>
      <p:graphicFrame>
        <p:nvGraphicFramePr>
          <p:cNvPr id="8" name="Table 7">
            <a:extLst>
              <a:ext uri="{FF2B5EF4-FFF2-40B4-BE49-F238E27FC236}">
                <a16:creationId xmlns:a16="http://schemas.microsoft.com/office/drawing/2014/main" id="{EA7B38F4-43E8-BF59-5DB4-E3349A0EF6A8}"/>
              </a:ext>
            </a:extLst>
          </p:cNvPr>
          <p:cNvGraphicFramePr>
            <a:graphicFrameLocks noGrp="1"/>
          </p:cNvGraphicFramePr>
          <p:nvPr>
            <p:extLst>
              <p:ext uri="{D42A27DB-BD31-4B8C-83A1-F6EECF244321}">
                <p14:modId xmlns:p14="http://schemas.microsoft.com/office/powerpoint/2010/main" val="2096973993"/>
              </p:ext>
            </p:extLst>
          </p:nvPr>
        </p:nvGraphicFramePr>
        <p:xfrm>
          <a:off x="1256795" y="1308341"/>
          <a:ext cx="6567159" cy="4499284"/>
        </p:xfrm>
        <a:graphic>
          <a:graphicData uri="http://schemas.openxmlformats.org/drawingml/2006/table">
            <a:tbl>
              <a:tblPr firstRow="1" firstCol="1" bandRow="1">
                <a:tableStyleId>{8A107856-5554-42FB-B03E-39F5DBC370BA}</a:tableStyleId>
              </a:tblPr>
              <a:tblGrid>
                <a:gridCol w="1179770">
                  <a:extLst>
                    <a:ext uri="{9D8B030D-6E8A-4147-A177-3AD203B41FA5}">
                      <a16:colId xmlns:a16="http://schemas.microsoft.com/office/drawing/2014/main" val="4223391587"/>
                    </a:ext>
                  </a:extLst>
                </a:gridCol>
                <a:gridCol w="1406177">
                  <a:extLst>
                    <a:ext uri="{9D8B030D-6E8A-4147-A177-3AD203B41FA5}">
                      <a16:colId xmlns:a16="http://schemas.microsoft.com/office/drawing/2014/main" val="3149434269"/>
                    </a:ext>
                  </a:extLst>
                </a:gridCol>
                <a:gridCol w="2815081">
                  <a:extLst>
                    <a:ext uri="{9D8B030D-6E8A-4147-A177-3AD203B41FA5}">
                      <a16:colId xmlns:a16="http://schemas.microsoft.com/office/drawing/2014/main" val="2572314335"/>
                    </a:ext>
                  </a:extLst>
                </a:gridCol>
                <a:gridCol w="1166131">
                  <a:extLst>
                    <a:ext uri="{9D8B030D-6E8A-4147-A177-3AD203B41FA5}">
                      <a16:colId xmlns:a16="http://schemas.microsoft.com/office/drawing/2014/main" val="4286736749"/>
                    </a:ext>
                  </a:extLst>
                </a:gridCol>
              </a:tblGrid>
              <a:tr h="458040">
                <a:tc>
                  <a:txBody>
                    <a:bodyPr/>
                    <a:lstStyle/>
                    <a:p>
                      <a:pPr marL="0" marR="0" algn="ctr">
                        <a:lnSpc>
                          <a:spcPct val="115000"/>
                        </a:lnSpc>
                        <a:spcAft>
                          <a:spcPts val="800"/>
                        </a:spcAft>
                      </a:pPr>
                      <a:r>
                        <a:rPr lang="en-US" sz="1300" kern="0" dirty="0">
                          <a:effectLst/>
                        </a:rPr>
                        <a:t>Data</a:t>
                      </a:r>
                      <a:endParaRPr lang="en-US" sz="1300"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Model</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dirty="0">
                          <a:effectLst/>
                        </a:rPr>
                        <a:t>Hyperparameters</a:t>
                      </a:r>
                      <a:endParaRPr lang="en-US" sz="1300"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dirty="0">
                          <a:effectLst/>
                        </a:rPr>
                        <a:t>Accuracy</a:t>
                      </a:r>
                      <a:endParaRPr lang="en-US" sz="1300"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42959904"/>
                  </a:ext>
                </a:extLst>
              </a:tr>
              <a:tr h="448758">
                <a:tc>
                  <a:txBody>
                    <a:bodyPr/>
                    <a:lstStyle/>
                    <a:p>
                      <a:pPr marL="0" marR="0" algn="ctr">
                        <a:lnSpc>
                          <a:spcPct val="115000"/>
                        </a:lnSpc>
                        <a:spcAft>
                          <a:spcPts val="800"/>
                        </a:spcAft>
                      </a:pPr>
                      <a:r>
                        <a:rPr lang="en-US" sz="1300" b="0" kern="0" dirty="0">
                          <a:effectLst/>
                        </a:rPr>
                        <a:t>Raw EEG</a:t>
                      </a:r>
                      <a:endParaRPr lang="en-US" sz="1300" b="0"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Random Forest</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estimators: 100; min_sample_split : 2, min_sample_leaf: 2; max_depth: 10</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0.624</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62252324"/>
                  </a:ext>
                </a:extLst>
              </a:tr>
              <a:tr h="448758">
                <a:tc>
                  <a:txBody>
                    <a:bodyPr/>
                    <a:lstStyle/>
                    <a:p>
                      <a:pPr marL="0" marR="0" algn="ctr">
                        <a:lnSpc>
                          <a:spcPct val="115000"/>
                        </a:lnSpc>
                        <a:spcAft>
                          <a:spcPts val="800"/>
                        </a:spcAft>
                      </a:pPr>
                      <a:r>
                        <a:rPr lang="en-US" sz="1300" b="0" kern="0" dirty="0">
                          <a:effectLst/>
                        </a:rPr>
                        <a:t>ICA Cleaned</a:t>
                      </a:r>
                      <a:endParaRPr lang="en-US" sz="1300" b="0"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dirty="0">
                          <a:effectLst/>
                        </a:rPr>
                        <a:t>Random Forest</a:t>
                      </a:r>
                      <a:endParaRPr lang="en-US" sz="1300"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estimators: 200, min_samples_split: 5, min_samples_leaf: 4; max_depth: 10}</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0.609</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57876315"/>
                  </a:ext>
                </a:extLst>
              </a:tr>
              <a:tr h="479345">
                <a:tc>
                  <a:txBody>
                    <a:bodyPr/>
                    <a:lstStyle/>
                    <a:p>
                      <a:pPr marL="0" marR="0" algn="ctr">
                        <a:lnSpc>
                          <a:spcPct val="115000"/>
                        </a:lnSpc>
                        <a:spcAft>
                          <a:spcPts val="800"/>
                        </a:spcAft>
                      </a:pPr>
                      <a:r>
                        <a:rPr lang="en-US" sz="1300" b="0" kern="0" dirty="0">
                          <a:effectLst/>
                        </a:rPr>
                        <a:t>Raw EEG</a:t>
                      </a:r>
                      <a:endParaRPr lang="en-US" sz="1300" b="0"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MLP</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max iterations: 200; lr: 0.001; </a:t>
                      </a:r>
                      <a:br>
                        <a:rPr lang="en-US" sz="1300" kern="0">
                          <a:effectLst/>
                        </a:rPr>
                      </a:br>
                      <a:r>
                        <a:rPr lang="en-US" sz="1300" kern="0">
                          <a:effectLst/>
                        </a:rPr>
                        <a:t>hidden layer size: 100; activation: ReLU</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0.661</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19576171"/>
                  </a:ext>
                </a:extLst>
              </a:tr>
              <a:tr h="479345">
                <a:tc>
                  <a:txBody>
                    <a:bodyPr/>
                    <a:lstStyle/>
                    <a:p>
                      <a:pPr marL="0" marR="0" algn="ctr">
                        <a:lnSpc>
                          <a:spcPct val="115000"/>
                        </a:lnSpc>
                        <a:spcAft>
                          <a:spcPts val="800"/>
                        </a:spcAft>
                      </a:pPr>
                      <a:r>
                        <a:rPr lang="en-US" sz="1300" b="0" kern="0" dirty="0">
                          <a:effectLst/>
                        </a:rPr>
                        <a:t>ICA Cleaned</a:t>
                      </a:r>
                      <a:endParaRPr lang="en-US" sz="1300" b="0"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MLP</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max iterations: 400; lr: 0.001; </a:t>
                      </a:r>
                      <a:br>
                        <a:rPr lang="en-US" sz="1300" kern="0">
                          <a:effectLst/>
                        </a:rPr>
                      </a:br>
                      <a:r>
                        <a:rPr lang="en-US" sz="1300" kern="0">
                          <a:effectLst/>
                        </a:rPr>
                        <a:t>hidden layer size: 5; activation: ReLU</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0.667</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14420141"/>
                  </a:ext>
                </a:extLst>
              </a:tr>
              <a:tr h="679756">
                <a:tc>
                  <a:txBody>
                    <a:bodyPr/>
                    <a:lstStyle/>
                    <a:p>
                      <a:pPr marL="0" marR="0" algn="ctr">
                        <a:lnSpc>
                          <a:spcPct val="115000"/>
                        </a:lnSpc>
                        <a:spcAft>
                          <a:spcPts val="800"/>
                        </a:spcAft>
                      </a:pPr>
                      <a:r>
                        <a:rPr lang="en-US" sz="1300" b="1" kern="0" dirty="0">
                          <a:effectLst/>
                        </a:rPr>
                        <a:t>Raw EEG</a:t>
                      </a:r>
                      <a:endParaRPr lang="en-US" sz="1300" b="1"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b="1" kern="0" dirty="0" err="1">
                          <a:effectLst/>
                        </a:rPr>
                        <a:t>EEGNet</a:t>
                      </a:r>
                      <a:endParaRPr lang="en-US" sz="1300" b="1"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activation: ELU; optimizer: Adam; lr=0.001; weight decay: 1e-4; epochs: 50</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400" b="1" kern="0">
                          <a:effectLst/>
                        </a:rPr>
                        <a:t>0.707</a:t>
                      </a:r>
                      <a:endParaRPr lang="en-US" sz="1400" b="1"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5184979"/>
                  </a:ext>
                </a:extLst>
              </a:tr>
              <a:tr h="679756">
                <a:tc>
                  <a:txBody>
                    <a:bodyPr/>
                    <a:lstStyle/>
                    <a:p>
                      <a:pPr marL="0" marR="0" algn="ctr">
                        <a:lnSpc>
                          <a:spcPct val="115000"/>
                        </a:lnSpc>
                        <a:spcAft>
                          <a:spcPts val="800"/>
                        </a:spcAft>
                      </a:pPr>
                      <a:r>
                        <a:rPr lang="en-US" sz="1300" b="1" kern="0">
                          <a:effectLst/>
                        </a:rPr>
                        <a:t>ICA Cleaned</a:t>
                      </a:r>
                      <a:endParaRPr lang="en-US" sz="1300" b="1"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b="1" kern="0" dirty="0" err="1">
                          <a:effectLst/>
                        </a:rPr>
                        <a:t>EEGNet</a:t>
                      </a:r>
                      <a:endParaRPr lang="en-US" sz="1300" b="1"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300" kern="0">
                          <a:effectLst/>
                        </a:rPr>
                        <a:t>activation: ELU; optimizer: Adam; lr=0.001; weight decay: 1e-4; epochs: 31</a:t>
                      </a:r>
                      <a:endParaRPr lang="en-US" sz="1300" kern="10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Aft>
                          <a:spcPts val="800"/>
                        </a:spcAft>
                      </a:pPr>
                      <a:r>
                        <a:rPr lang="en-US" sz="1400" b="1" kern="0" dirty="0">
                          <a:effectLst/>
                        </a:rPr>
                        <a:t>0.684</a:t>
                      </a:r>
                      <a:endParaRPr lang="en-US" sz="1400" b="1" kern="100" dirty="0">
                        <a:solidFill>
                          <a:srgbClr val="000000"/>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03106180"/>
                  </a:ext>
                </a:extLst>
              </a:tr>
            </a:tbl>
          </a:graphicData>
        </a:graphic>
      </p:graphicFrame>
    </p:spTree>
    <p:extLst>
      <p:ext uri="{BB962C8B-B14F-4D97-AF65-F5344CB8AC3E}">
        <p14:creationId xmlns:p14="http://schemas.microsoft.com/office/powerpoint/2010/main" val="13149896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F8CFDA-B413-BB13-664E-5D3D8C330E2B}"/>
              </a:ext>
            </a:extLst>
          </p:cNvPr>
          <p:cNvSpPr>
            <a:spLocks noGrp="1"/>
          </p:cNvSpPr>
          <p:nvPr>
            <p:ph type="ftr" sz="quarter" idx="12"/>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75A80A6E-2B4C-E97E-C930-FE689D9389A1}"/>
              </a:ext>
            </a:extLst>
          </p:cNvPr>
          <p:cNvSpPr>
            <a:spLocks noGrp="1"/>
          </p:cNvSpPr>
          <p:nvPr>
            <p:ph type="sldNum" sz="quarter" idx="13"/>
          </p:nvPr>
        </p:nvSpPr>
        <p:spPr/>
        <p:txBody>
          <a:bodyPr/>
          <a:lstStyle/>
          <a:p>
            <a:fld id="{7BCC8D0D-EAEC-449D-9161-023DFF90F2E2}" type="slidenum">
              <a:rPr lang="en-US" smtClean="0"/>
              <a:pPr/>
              <a:t>11</a:t>
            </a:fld>
            <a:endParaRPr lang="en-US" dirty="0"/>
          </a:p>
        </p:txBody>
      </p:sp>
      <p:sp>
        <p:nvSpPr>
          <p:cNvPr id="4" name="Title 3">
            <a:extLst>
              <a:ext uri="{FF2B5EF4-FFF2-40B4-BE49-F238E27FC236}">
                <a16:creationId xmlns:a16="http://schemas.microsoft.com/office/drawing/2014/main" id="{79BF2241-0CA3-F28C-BF23-4357ABF23D7E}"/>
              </a:ext>
            </a:extLst>
          </p:cNvPr>
          <p:cNvSpPr>
            <a:spLocks noGrp="1"/>
          </p:cNvSpPr>
          <p:nvPr>
            <p:ph type="title"/>
          </p:nvPr>
        </p:nvSpPr>
        <p:spPr/>
        <p:txBody>
          <a:bodyPr/>
          <a:lstStyle/>
          <a:p>
            <a:r>
              <a:rPr lang="en-US" dirty="0">
                <a:latin typeface="Arial" panose="020B0604020202020204" pitchFamily="34" charset="0"/>
              </a:rPr>
              <a:t>Discussion</a:t>
            </a:r>
          </a:p>
        </p:txBody>
      </p:sp>
      <p:sp>
        <p:nvSpPr>
          <p:cNvPr id="10" name="TextBox 9">
            <a:extLst>
              <a:ext uri="{FF2B5EF4-FFF2-40B4-BE49-F238E27FC236}">
                <a16:creationId xmlns:a16="http://schemas.microsoft.com/office/drawing/2014/main" id="{A127582C-65A0-83B2-E91B-19778020212E}"/>
              </a:ext>
            </a:extLst>
          </p:cNvPr>
          <p:cNvSpPr txBox="1"/>
          <p:nvPr/>
        </p:nvSpPr>
        <p:spPr bwMode="auto">
          <a:xfrm>
            <a:off x="849624" y="1382286"/>
            <a:ext cx="7863452" cy="3970318"/>
          </a:xfrm>
          <a:prstGeom prst="rect">
            <a:avLst/>
          </a:prstGeom>
          <a:noFill/>
          <a:ln w="19050" algn="ctr">
            <a:noFill/>
            <a:miter lim="800000"/>
            <a:headEnd/>
            <a:tailEnd/>
          </a:ln>
        </p:spPr>
        <p:txBody>
          <a:bodyPr wrap="square">
            <a:spAutoFit/>
          </a:bodyPr>
          <a:lstStyle/>
          <a:p>
            <a:pPr marL="285750" indent="-285750">
              <a:spcAft>
                <a:spcPts val="20"/>
              </a:spcAft>
              <a:buFont typeface="Arial" panose="020B0604020202020204" pitchFamily="34" charset="0"/>
              <a:buChar char="•"/>
            </a:pPr>
            <a:r>
              <a:rPr lang="en-US" sz="2100" dirty="0"/>
              <a:t>Limited sample size and class imbalance: </a:t>
            </a:r>
          </a:p>
          <a:p>
            <a:pPr marL="742950" lvl="1" indent="-285750">
              <a:spcAft>
                <a:spcPts val="20"/>
              </a:spcAft>
              <a:buFont typeface="Arial" panose="020B0604020202020204" pitchFamily="34" charset="0"/>
              <a:buChar char="•"/>
            </a:pPr>
            <a:r>
              <a:rPr lang="en-US" sz="2100" dirty="0"/>
              <a:t>4 subjects were analyzed due to computational constraints</a:t>
            </a:r>
          </a:p>
          <a:p>
            <a:pPr marL="742950" lvl="1" indent="-285750">
              <a:spcAft>
                <a:spcPts val="20"/>
              </a:spcAft>
              <a:buFont typeface="Arial" panose="020B0604020202020204" pitchFamily="34" charset="0"/>
              <a:buChar char="•"/>
            </a:pPr>
            <a:r>
              <a:rPr lang="en-US" sz="2100" dirty="0"/>
              <a:t>Majority Rest/Baseline epochs</a:t>
            </a:r>
          </a:p>
          <a:p>
            <a:pPr marL="285750" indent="-285750">
              <a:spcAft>
                <a:spcPts val="20"/>
              </a:spcAft>
              <a:buFont typeface="Arial" panose="020B0604020202020204" pitchFamily="34" charset="0"/>
              <a:buChar char="•"/>
            </a:pPr>
            <a:r>
              <a:rPr lang="en-US" sz="2100" dirty="0"/>
              <a:t>Over-aggressive automated artifact removal</a:t>
            </a:r>
          </a:p>
          <a:p>
            <a:pPr marL="742950" lvl="1" indent="-285750">
              <a:spcAft>
                <a:spcPts val="20"/>
              </a:spcAft>
              <a:buFont typeface="Arial" panose="020B0604020202020204" pitchFamily="34" charset="0"/>
              <a:buChar char="•"/>
            </a:pPr>
            <a:r>
              <a:rPr lang="en-US" sz="2100" dirty="0"/>
              <a:t>Automated </a:t>
            </a:r>
            <a:r>
              <a:rPr lang="en-US" sz="2100" dirty="0" err="1"/>
              <a:t>ICLabel</a:t>
            </a:r>
            <a:r>
              <a:rPr lang="en-US" sz="2100" dirty="0"/>
              <a:t> algorithm likely removed task-relevant neural signals</a:t>
            </a:r>
          </a:p>
          <a:p>
            <a:pPr marL="285750" indent="-285750">
              <a:spcAft>
                <a:spcPts val="20"/>
              </a:spcAft>
              <a:buFont typeface="Arial" panose="020B0604020202020204" pitchFamily="34" charset="0"/>
              <a:buChar char="•"/>
            </a:pPr>
            <a:r>
              <a:rPr lang="en-US" sz="2100" dirty="0" err="1"/>
              <a:t>EEGNet</a:t>
            </a:r>
            <a:r>
              <a:rPr lang="en-US" sz="2100" dirty="0"/>
              <a:t> Best Performance (70.7%)</a:t>
            </a:r>
          </a:p>
          <a:p>
            <a:pPr marL="742950" lvl="1" indent="-285750">
              <a:spcAft>
                <a:spcPts val="20"/>
              </a:spcAft>
              <a:buFont typeface="Arial" panose="020B0604020202020204" pitchFamily="34" charset="0"/>
              <a:buChar char="•"/>
            </a:pPr>
            <a:r>
              <a:rPr lang="en-US" sz="2100" dirty="0"/>
              <a:t>demonstrates that domain-specific architectures with built-in regularization can effectively handle noisy EEG data</a:t>
            </a:r>
          </a:p>
          <a:p>
            <a:pPr marL="285750" indent="-285750">
              <a:spcAft>
                <a:spcPts val="20"/>
              </a:spcAft>
              <a:buFont typeface="Arial" panose="020B0604020202020204" pitchFamily="34" charset="0"/>
              <a:buChar char="•"/>
            </a:pPr>
            <a:r>
              <a:rPr lang="en-US" sz="2100" dirty="0"/>
              <a:t>Efficiency vs. accuracy trade-off</a:t>
            </a:r>
          </a:p>
          <a:p>
            <a:pPr marL="742950" lvl="1" indent="-285750">
              <a:spcAft>
                <a:spcPts val="20"/>
              </a:spcAft>
              <a:buFont typeface="Arial" panose="020B0604020202020204" pitchFamily="34" charset="0"/>
              <a:buChar char="•"/>
            </a:pPr>
            <a:r>
              <a:rPr lang="en-US" sz="2100" dirty="0"/>
              <a:t>No evidence ICA cleaning helped accuracy</a:t>
            </a:r>
          </a:p>
          <a:p>
            <a:pPr marL="742950" lvl="1" indent="-285750">
              <a:spcAft>
                <a:spcPts val="20"/>
              </a:spcAft>
              <a:buFont typeface="Arial" panose="020B0604020202020204" pitchFamily="34" charset="0"/>
              <a:buChar char="•"/>
            </a:pPr>
            <a:r>
              <a:rPr lang="en-US" sz="2100" dirty="0"/>
              <a:t>Faster model converge</a:t>
            </a:r>
          </a:p>
        </p:txBody>
      </p:sp>
    </p:spTree>
    <p:extLst>
      <p:ext uri="{BB962C8B-B14F-4D97-AF65-F5344CB8AC3E}">
        <p14:creationId xmlns:p14="http://schemas.microsoft.com/office/powerpoint/2010/main" val="40770972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D70437-98C9-7CD5-192B-B321CFB6E258}"/>
              </a:ext>
            </a:extLst>
          </p:cNvPr>
          <p:cNvSpPr>
            <a:spLocks noGrp="1"/>
          </p:cNvSpPr>
          <p:nvPr>
            <p:ph type="ftr" sz="quarter" idx="4294967295"/>
          </p:nvPr>
        </p:nvSpPr>
        <p:spPr>
          <a:xfrm>
            <a:off x="0" y="6470650"/>
            <a:ext cx="4311650" cy="138113"/>
          </a:xfrm>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F224358-4331-9A7F-23D0-4E61DE8D23FD}"/>
              </a:ext>
            </a:extLst>
          </p:cNvPr>
          <p:cNvSpPr>
            <a:spLocks noGrp="1"/>
          </p:cNvSpPr>
          <p:nvPr>
            <p:ph type="sldNum" sz="quarter" idx="4294967295"/>
          </p:nvPr>
        </p:nvSpPr>
        <p:spPr>
          <a:xfrm>
            <a:off x="0" y="6453188"/>
            <a:ext cx="246063" cy="155575"/>
          </a:xfrm>
        </p:spPr>
        <p:txBody>
          <a:bodyPr/>
          <a:lstStyle/>
          <a:p>
            <a:fld id="{7BCC8D0D-EAEC-449D-9161-023DFF90F2E2}" type="slidenum">
              <a:rPr lang="en-US" smtClean="0"/>
              <a:pPr/>
              <a:t>2</a:t>
            </a:fld>
            <a:endParaRPr lang="en-US" dirty="0"/>
          </a:p>
        </p:txBody>
      </p:sp>
      <p:sp>
        <p:nvSpPr>
          <p:cNvPr id="8" name="TextBox 7">
            <a:extLst>
              <a:ext uri="{FF2B5EF4-FFF2-40B4-BE49-F238E27FC236}">
                <a16:creationId xmlns:a16="http://schemas.microsoft.com/office/drawing/2014/main" id="{F9678D22-B4D1-C730-0FF8-CB31C8C5A776}"/>
              </a:ext>
            </a:extLst>
          </p:cNvPr>
          <p:cNvSpPr txBox="1"/>
          <p:nvPr/>
        </p:nvSpPr>
        <p:spPr bwMode="auto">
          <a:xfrm>
            <a:off x="694481" y="416689"/>
            <a:ext cx="7222603" cy="553998"/>
          </a:xfrm>
          <a:prstGeom prst="rect">
            <a:avLst/>
          </a:prstGeom>
          <a:noFill/>
          <a:ln w="19050" algn="ctr">
            <a:noFill/>
            <a:miter lim="800000"/>
            <a:headEnd/>
            <a:tailEnd/>
          </a:ln>
        </p:spPr>
        <p:txBody>
          <a:bodyPr wrap="square" lIns="0" tIns="0" rIns="0" bIns="0" rtlCol="0">
            <a:spAutoFit/>
          </a:bodyPr>
          <a:lstStyle/>
          <a:p>
            <a:r>
              <a:rPr lang="en-US" sz="3600" dirty="0"/>
              <a:t>ICA Assumptions</a:t>
            </a:r>
          </a:p>
        </p:txBody>
      </p:sp>
      <p:sp>
        <p:nvSpPr>
          <p:cNvPr id="14" name="TextBox 13">
            <a:extLst>
              <a:ext uri="{FF2B5EF4-FFF2-40B4-BE49-F238E27FC236}">
                <a16:creationId xmlns:a16="http://schemas.microsoft.com/office/drawing/2014/main" id="{0DEFA9E7-D5B4-47BF-9CDD-9667886DE7A3}"/>
              </a:ext>
            </a:extLst>
          </p:cNvPr>
          <p:cNvSpPr txBox="1"/>
          <p:nvPr/>
        </p:nvSpPr>
        <p:spPr bwMode="auto">
          <a:xfrm>
            <a:off x="888141" y="1158585"/>
            <a:ext cx="6282402" cy="871970"/>
          </a:xfrm>
          <a:prstGeom prst="rect">
            <a:avLst/>
          </a:prstGeom>
          <a:noFill/>
          <a:ln w="19050" algn="ctr">
            <a:noFill/>
            <a:miter lim="800000"/>
            <a:headEnd/>
            <a:tailEnd/>
          </a:ln>
        </p:spPr>
        <p:txBody>
          <a:bodyPr wrap="square">
            <a:spAutoFit/>
          </a:bodyPr>
          <a:lstStyle/>
          <a:p>
            <a:pPr marL="342900" indent="-342900">
              <a:lnSpc>
                <a:spcPct val="150000"/>
              </a:lnSpc>
              <a:buFont typeface="+mj-lt"/>
              <a:buAutoNum type="arabicPeriod"/>
            </a:pPr>
            <a:r>
              <a:rPr lang="en-US" dirty="0"/>
              <a:t>Sources are statistically independent</a:t>
            </a:r>
          </a:p>
          <a:p>
            <a:pPr>
              <a:lnSpc>
                <a:spcPct val="150000"/>
              </a:lnSpc>
            </a:pPr>
            <a:endParaRPr lang="en-US" dirty="0"/>
          </a:p>
        </p:txBody>
      </p:sp>
      <p:pic>
        <p:nvPicPr>
          <p:cNvPr id="15" name="Picture 14">
            <a:extLst>
              <a:ext uri="{FF2B5EF4-FFF2-40B4-BE49-F238E27FC236}">
                <a16:creationId xmlns:a16="http://schemas.microsoft.com/office/drawing/2014/main" id="{E2BB2488-4852-4826-F7E6-6BE335C08005}"/>
              </a:ext>
            </a:extLst>
          </p:cNvPr>
          <p:cNvPicPr>
            <a:picLocks noChangeAspect="1"/>
          </p:cNvPicPr>
          <p:nvPr/>
        </p:nvPicPr>
        <p:blipFill>
          <a:blip r:embed="rId3"/>
          <a:srcRect t="16513" b="9486"/>
          <a:stretch/>
        </p:blipFill>
        <p:spPr>
          <a:xfrm>
            <a:off x="1279390" y="1745921"/>
            <a:ext cx="3419931" cy="582083"/>
          </a:xfrm>
          <a:prstGeom prst="rect">
            <a:avLst/>
          </a:prstGeom>
        </p:spPr>
      </p:pic>
      <p:sp>
        <p:nvSpPr>
          <p:cNvPr id="17" name="TextBox 16">
            <a:extLst>
              <a:ext uri="{FF2B5EF4-FFF2-40B4-BE49-F238E27FC236}">
                <a16:creationId xmlns:a16="http://schemas.microsoft.com/office/drawing/2014/main" id="{9898C1F7-41DF-7C0D-F6D1-D0C84F5DAB79}"/>
              </a:ext>
            </a:extLst>
          </p:cNvPr>
          <p:cNvSpPr txBox="1"/>
          <p:nvPr/>
        </p:nvSpPr>
        <p:spPr bwMode="auto">
          <a:xfrm>
            <a:off x="888141" y="2394670"/>
            <a:ext cx="5570532" cy="1200329"/>
          </a:xfrm>
          <a:prstGeom prst="rect">
            <a:avLst/>
          </a:prstGeom>
          <a:noFill/>
          <a:ln w="19050" algn="ctr">
            <a:noFill/>
            <a:miter lim="800000"/>
            <a:headEnd/>
            <a:tailEnd/>
          </a:ln>
        </p:spPr>
        <p:txBody>
          <a:bodyPr wrap="square">
            <a:spAutoFit/>
          </a:bodyPr>
          <a:lstStyle/>
          <a:p>
            <a:r>
              <a:rPr lang="en-US" dirty="0"/>
              <a:t>2. The independent components are Non-Gaussian</a:t>
            </a:r>
          </a:p>
          <a:p>
            <a:endParaRPr lang="en-US" dirty="0"/>
          </a:p>
          <a:p>
            <a:r>
              <a:rPr lang="en-US" dirty="0"/>
              <a:t>3. Signals are linearly mixed (likely given CLT)</a:t>
            </a:r>
          </a:p>
          <a:p>
            <a:r>
              <a:rPr lang="en-US" dirty="0"/>
              <a:t> </a:t>
            </a:r>
          </a:p>
        </p:txBody>
      </p:sp>
      <p:pic>
        <p:nvPicPr>
          <p:cNvPr id="19" name="Picture 18">
            <a:extLst>
              <a:ext uri="{FF2B5EF4-FFF2-40B4-BE49-F238E27FC236}">
                <a16:creationId xmlns:a16="http://schemas.microsoft.com/office/drawing/2014/main" id="{6729E81A-C985-958E-4D0D-D8C604AD4DCD}"/>
              </a:ext>
            </a:extLst>
          </p:cNvPr>
          <p:cNvPicPr>
            <a:picLocks noChangeAspect="1"/>
          </p:cNvPicPr>
          <p:nvPr/>
        </p:nvPicPr>
        <p:blipFill>
          <a:blip r:embed="rId4"/>
          <a:stretch>
            <a:fillRect/>
          </a:stretch>
        </p:blipFill>
        <p:spPr>
          <a:xfrm>
            <a:off x="4151841" y="3753640"/>
            <a:ext cx="4061836" cy="2401863"/>
          </a:xfrm>
          <a:prstGeom prst="rect">
            <a:avLst/>
          </a:prstGeom>
        </p:spPr>
      </p:pic>
      <p:pic>
        <p:nvPicPr>
          <p:cNvPr id="20" name="Picture 19">
            <a:extLst>
              <a:ext uri="{FF2B5EF4-FFF2-40B4-BE49-F238E27FC236}">
                <a16:creationId xmlns:a16="http://schemas.microsoft.com/office/drawing/2014/main" id="{DF303543-CD31-537A-145E-AD1CC80EF990}"/>
              </a:ext>
            </a:extLst>
          </p:cNvPr>
          <p:cNvPicPr>
            <a:picLocks noChangeAspect="1"/>
          </p:cNvPicPr>
          <p:nvPr/>
        </p:nvPicPr>
        <p:blipFill>
          <a:blip r:embed="rId5"/>
          <a:stretch>
            <a:fillRect/>
          </a:stretch>
        </p:blipFill>
        <p:spPr>
          <a:xfrm>
            <a:off x="1031153" y="3738339"/>
            <a:ext cx="2642254" cy="2311972"/>
          </a:xfrm>
          <a:prstGeom prst="rect">
            <a:avLst/>
          </a:prstGeom>
        </p:spPr>
      </p:pic>
    </p:spTree>
    <p:extLst>
      <p:ext uri="{BB962C8B-B14F-4D97-AF65-F5344CB8AC3E}">
        <p14:creationId xmlns:p14="http://schemas.microsoft.com/office/powerpoint/2010/main" val="37128563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16F079-90B2-F594-0BF1-BAC459B345C8}"/>
              </a:ext>
            </a:extLst>
          </p:cNvPr>
          <p:cNvSpPr>
            <a:spLocks noGrp="1"/>
          </p:cNvSpPr>
          <p:nvPr>
            <p:ph type="ftr" sz="quarter" idx="12"/>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D6FCE178-0AAA-C672-A0B6-54F34F0E2860}"/>
              </a:ext>
            </a:extLst>
          </p:cNvPr>
          <p:cNvSpPr>
            <a:spLocks noGrp="1"/>
          </p:cNvSpPr>
          <p:nvPr>
            <p:ph type="sldNum" sz="quarter" idx="13"/>
          </p:nvPr>
        </p:nvSpPr>
        <p:spPr/>
        <p:txBody>
          <a:bodyPr/>
          <a:lstStyle/>
          <a:p>
            <a:fld id="{7BCC8D0D-EAEC-449D-9161-023DFF90F2E2}" type="slidenum">
              <a:rPr lang="en-US" smtClean="0"/>
              <a:pPr/>
              <a:t>3</a:t>
            </a:fld>
            <a:endParaRPr lang="en-US" dirty="0"/>
          </a:p>
        </p:txBody>
      </p:sp>
      <p:pic>
        <p:nvPicPr>
          <p:cNvPr id="6" name="Picture 5">
            <a:extLst>
              <a:ext uri="{FF2B5EF4-FFF2-40B4-BE49-F238E27FC236}">
                <a16:creationId xmlns:a16="http://schemas.microsoft.com/office/drawing/2014/main" id="{42E77453-F72B-55D5-4DD3-E02C92A5DC41}"/>
              </a:ext>
            </a:extLst>
          </p:cNvPr>
          <p:cNvPicPr>
            <a:picLocks noChangeAspect="1"/>
          </p:cNvPicPr>
          <p:nvPr/>
        </p:nvPicPr>
        <p:blipFill>
          <a:blip r:embed="rId3"/>
          <a:srcRect r="36028"/>
          <a:stretch/>
        </p:blipFill>
        <p:spPr>
          <a:xfrm>
            <a:off x="650376" y="2142362"/>
            <a:ext cx="4310907" cy="3814741"/>
          </a:xfrm>
          <a:prstGeom prst="rect">
            <a:avLst/>
          </a:prstGeom>
        </p:spPr>
      </p:pic>
      <p:pic>
        <p:nvPicPr>
          <p:cNvPr id="7" name="Picture 6">
            <a:extLst>
              <a:ext uri="{FF2B5EF4-FFF2-40B4-BE49-F238E27FC236}">
                <a16:creationId xmlns:a16="http://schemas.microsoft.com/office/drawing/2014/main" id="{EE2DE40E-A758-0702-FA19-826D31FB7164}"/>
              </a:ext>
            </a:extLst>
          </p:cNvPr>
          <p:cNvPicPr>
            <a:picLocks noChangeAspect="1"/>
          </p:cNvPicPr>
          <p:nvPr/>
        </p:nvPicPr>
        <p:blipFill>
          <a:blip r:embed="rId3"/>
          <a:srcRect l="63744" t="2039" r="5459" b="6734"/>
          <a:stretch/>
        </p:blipFill>
        <p:spPr>
          <a:xfrm>
            <a:off x="5608843" y="1433230"/>
            <a:ext cx="2697764" cy="4523873"/>
          </a:xfrm>
          <a:prstGeom prst="rect">
            <a:avLst/>
          </a:prstGeom>
        </p:spPr>
      </p:pic>
      <p:sp>
        <p:nvSpPr>
          <p:cNvPr id="15" name="TextBox 14">
            <a:extLst>
              <a:ext uri="{FF2B5EF4-FFF2-40B4-BE49-F238E27FC236}">
                <a16:creationId xmlns:a16="http://schemas.microsoft.com/office/drawing/2014/main" id="{30296E3C-0A1E-E725-E490-DFFD1782FE27}"/>
              </a:ext>
            </a:extLst>
          </p:cNvPr>
          <p:cNvSpPr txBox="1"/>
          <p:nvPr/>
        </p:nvSpPr>
        <p:spPr bwMode="auto">
          <a:xfrm>
            <a:off x="792865" y="478917"/>
            <a:ext cx="4572000" cy="646331"/>
          </a:xfrm>
          <a:prstGeom prst="rect">
            <a:avLst/>
          </a:prstGeom>
          <a:noFill/>
          <a:ln w="19050" algn="ctr">
            <a:noFill/>
            <a:miter lim="800000"/>
            <a:headEnd/>
            <a:tailEnd/>
          </a:ln>
        </p:spPr>
        <p:txBody>
          <a:bodyPr wrap="square">
            <a:spAutoFit/>
          </a:bodyPr>
          <a:lstStyle/>
          <a:p>
            <a:r>
              <a:rPr lang="en-US" sz="3600" dirty="0"/>
              <a:t>How ICA Works </a:t>
            </a:r>
          </a:p>
        </p:txBody>
      </p:sp>
      <p:sp>
        <p:nvSpPr>
          <p:cNvPr id="17" name="TextBox 16">
            <a:extLst>
              <a:ext uri="{FF2B5EF4-FFF2-40B4-BE49-F238E27FC236}">
                <a16:creationId xmlns:a16="http://schemas.microsoft.com/office/drawing/2014/main" id="{5712C3C7-CAEA-70B7-512B-D7192FD37BA8}"/>
              </a:ext>
            </a:extLst>
          </p:cNvPr>
          <p:cNvSpPr txBox="1"/>
          <p:nvPr/>
        </p:nvSpPr>
        <p:spPr bwMode="auto">
          <a:xfrm>
            <a:off x="792865" y="1381762"/>
            <a:ext cx="4249441" cy="615553"/>
          </a:xfrm>
          <a:prstGeom prst="rect">
            <a:avLst/>
          </a:prstGeom>
          <a:noFill/>
          <a:ln w="19050" algn="ctr">
            <a:noFill/>
            <a:miter lim="800000"/>
            <a:headEnd/>
            <a:tailEnd/>
          </a:ln>
        </p:spPr>
        <p:txBody>
          <a:bodyPr wrap="square">
            <a:spAutoFit/>
          </a:bodyPr>
          <a:lstStyle/>
          <a:p>
            <a:r>
              <a:rPr lang="en-US" sz="1700" dirty="0">
                <a:solidFill>
                  <a:srgbClr val="000000"/>
                </a:solidFill>
              </a:rPr>
              <a:t>Unsupervised Blind Source Separation (BSS) Problem</a:t>
            </a:r>
          </a:p>
        </p:txBody>
      </p:sp>
    </p:spTree>
    <p:extLst>
      <p:ext uri="{BB962C8B-B14F-4D97-AF65-F5344CB8AC3E}">
        <p14:creationId xmlns:p14="http://schemas.microsoft.com/office/powerpoint/2010/main" val="7051182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1760DF-B6C9-883D-3139-3B2024D4F109}"/>
              </a:ext>
            </a:extLst>
          </p:cNvPr>
          <p:cNvSpPr>
            <a:spLocks noGrp="1"/>
          </p:cNvSpPr>
          <p:nvPr>
            <p:ph type="ftr" sz="quarter" idx="12"/>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C64FB9D5-F146-BBC4-EF0E-386B80BEE2E1}"/>
              </a:ext>
            </a:extLst>
          </p:cNvPr>
          <p:cNvSpPr>
            <a:spLocks noGrp="1"/>
          </p:cNvSpPr>
          <p:nvPr>
            <p:ph type="sldNum" sz="quarter" idx="13"/>
          </p:nvPr>
        </p:nvSpPr>
        <p:spPr/>
        <p:txBody>
          <a:bodyPr/>
          <a:lstStyle/>
          <a:p>
            <a:fld id="{7BCC8D0D-EAEC-449D-9161-023DFF90F2E2}" type="slidenum">
              <a:rPr lang="en-US" smtClean="0"/>
              <a:pPr/>
              <a:t>4</a:t>
            </a:fld>
            <a:endParaRPr lang="en-US" dirty="0"/>
          </a:p>
        </p:txBody>
      </p:sp>
      <p:pic>
        <p:nvPicPr>
          <p:cNvPr id="8" name="Picture 7">
            <a:extLst>
              <a:ext uri="{FF2B5EF4-FFF2-40B4-BE49-F238E27FC236}">
                <a16:creationId xmlns:a16="http://schemas.microsoft.com/office/drawing/2014/main" id="{C7481425-659C-FF18-C796-C1F98FC33719}"/>
              </a:ext>
            </a:extLst>
          </p:cNvPr>
          <p:cNvPicPr>
            <a:picLocks noChangeAspect="1"/>
          </p:cNvPicPr>
          <p:nvPr/>
        </p:nvPicPr>
        <p:blipFill>
          <a:blip r:embed="rId3"/>
          <a:stretch>
            <a:fillRect/>
          </a:stretch>
        </p:blipFill>
        <p:spPr>
          <a:xfrm>
            <a:off x="2421483" y="1555664"/>
            <a:ext cx="6237307" cy="4051755"/>
          </a:xfrm>
          <a:prstGeom prst="rect">
            <a:avLst/>
          </a:prstGeom>
        </p:spPr>
      </p:pic>
      <p:sp>
        <p:nvSpPr>
          <p:cNvPr id="9" name="Title 3">
            <a:extLst>
              <a:ext uri="{FF2B5EF4-FFF2-40B4-BE49-F238E27FC236}">
                <a16:creationId xmlns:a16="http://schemas.microsoft.com/office/drawing/2014/main" id="{84BDFF01-593C-0C3E-EB15-B0CCC525BEFF}"/>
              </a:ext>
            </a:extLst>
          </p:cNvPr>
          <p:cNvSpPr>
            <a:spLocks noGrp="1"/>
          </p:cNvSpPr>
          <p:nvPr>
            <p:ph type="title"/>
          </p:nvPr>
        </p:nvSpPr>
        <p:spPr>
          <a:xfrm>
            <a:off x="485210" y="586397"/>
            <a:ext cx="8173580" cy="611449"/>
          </a:xfrm>
        </p:spPr>
        <p:txBody>
          <a:bodyPr/>
          <a:lstStyle/>
          <a:p>
            <a:r>
              <a:rPr lang="en-US" dirty="0"/>
              <a:t>How ICA can be Applied to EEG Data</a:t>
            </a:r>
          </a:p>
        </p:txBody>
      </p:sp>
      <p:cxnSp>
        <p:nvCxnSpPr>
          <p:cNvPr id="5" name="Straight Arrow Connector 4">
            <a:extLst>
              <a:ext uri="{FF2B5EF4-FFF2-40B4-BE49-F238E27FC236}">
                <a16:creationId xmlns:a16="http://schemas.microsoft.com/office/drawing/2014/main" id="{3520E9E9-7697-F69D-DD5E-5B4199510C09}"/>
              </a:ext>
            </a:extLst>
          </p:cNvPr>
          <p:cNvCxnSpPr>
            <a:cxnSpLocks/>
          </p:cNvCxnSpPr>
          <p:nvPr/>
        </p:nvCxnSpPr>
        <p:spPr>
          <a:xfrm>
            <a:off x="1608083" y="4141076"/>
            <a:ext cx="813400" cy="252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C5F6681-5E07-90C5-CDC4-6B73D3CE4301}"/>
              </a:ext>
            </a:extLst>
          </p:cNvPr>
          <p:cNvSpPr txBox="1"/>
          <p:nvPr/>
        </p:nvSpPr>
        <p:spPr bwMode="auto">
          <a:xfrm>
            <a:off x="157655" y="3081183"/>
            <a:ext cx="1857128" cy="1384995"/>
          </a:xfrm>
          <a:prstGeom prst="rect">
            <a:avLst/>
          </a:prstGeom>
          <a:noFill/>
          <a:ln w="19050" algn="ctr">
            <a:noFill/>
            <a:miter lim="800000"/>
            <a:headEnd/>
            <a:tailEnd/>
          </a:ln>
        </p:spPr>
        <p:txBody>
          <a:bodyPr wrap="square" lIns="0" tIns="0" rIns="0" bIns="0" rtlCol="0">
            <a:spAutoFit/>
          </a:bodyPr>
          <a:lstStyle/>
          <a:p>
            <a:r>
              <a:rPr lang="en-US" dirty="0"/>
              <a:t>Muscle and motion artifacts that interfere with neural activity introduce noise</a:t>
            </a:r>
          </a:p>
        </p:txBody>
      </p:sp>
    </p:spTree>
    <p:extLst>
      <p:ext uri="{BB962C8B-B14F-4D97-AF65-F5344CB8AC3E}">
        <p14:creationId xmlns:p14="http://schemas.microsoft.com/office/powerpoint/2010/main" val="15118577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017368-2339-2FD3-C8D1-7728AEE5152A}"/>
              </a:ext>
            </a:extLst>
          </p:cNvPr>
          <p:cNvSpPr>
            <a:spLocks noGrp="1"/>
          </p:cNvSpPr>
          <p:nvPr>
            <p:ph type="ftr" sz="quarter" idx="12"/>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4CC5B3F-AB00-6DD9-28AD-4591AF8B2C0D}"/>
              </a:ext>
            </a:extLst>
          </p:cNvPr>
          <p:cNvSpPr>
            <a:spLocks noGrp="1"/>
          </p:cNvSpPr>
          <p:nvPr>
            <p:ph type="sldNum" sz="quarter" idx="13"/>
          </p:nvPr>
        </p:nvSpPr>
        <p:spPr/>
        <p:txBody>
          <a:bodyPr/>
          <a:lstStyle/>
          <a:p>
            <a:fld id="{7BCC8D0D-EAEC-449D-9161-023DFF90F2E2}" type="slidenum">
              <a:rPr lang="en-US" smtClean="0"/>
              <a:pPr/>
              <a:t>5</a:t>
            </a:fld>
            <a:endParaRPr lang="en-US" dirty="0"/>
          </a:p>
        </p:txBody>
      </p:sp>
      <p:pic>
        <p:nvPicPr>
          <p:cNvPr id="6146" name="Picture 2">
            <a:extLst>
              <a:ext uri="{FF2B5EF4-FFF2-40B4-BE49-F238E27FC236}">
                <a16:creationId xmlns:a16="http://schemas.microsoft.com/office/drawing/2014/main" id="{85F2035B-816F-50AC-BAA0-AA431C387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333" y="366919"/>
            <a:ext cx="7119334" cy="571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655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DCD84F-E4B8-EABB-3151-062E086B0CFA}"/>
              </a:ext>
            </a:extLst>
          </p:cNvPr>
          <p:cNvSpPr>
            <a:spLocks noGrp="1"/>
          </p:cNvSpPr>
          <p:nvPr>
            <p:ph type="title"/>
          </p:nvPr>
        </p:nvSpPr>
        <p:spPr>
          <a:xfrm>
            <a:off x="604002" y="2554358"/>
            <a:ext cx="7121101" cy="1749284"/>
          </a:xfrm>
        </p:spPr>
        <p:txBody>
          <a:bodyPr/>
          <a:lstStyle/>
          <a:p>
            <a:pPr marL="0" marR="0">
              <a:lnSpc>
                <a:spcPct val="115000"/>
              </a:lnSpc>
              <a:spcAft>
                <a:spcPts val="800"/>
              </a:spcAft>
            </a:pPr>
            <a:r>
              <a:rPr lang="en-US" kern="100" dirty="0">
                <a:effectLst/>
                <a:latin typeface="Arial" panose="020B0604020202020204" pitchFamily="34" charset="0"/>
                <a:ea typeface="DengXian" panose="02010600030101010101" pitchFamily="2" charset="-122"/>
              </a:rPr>
              <a:t>Evaluating ICA-Based Artifact Removal for EEG Motor Task Classification</a:t>
            </a:r>
          </a:p>
        </p:txBody>
      </p:sp>
      <p:sp>
        <p:nvSpPr>
          <p:cNvPr id="2" name="Footer Placeholder 1">
            <a:extLst>
              <a:ext uri="{FF2B5EF4-FFF2-40B4-BE49-F238E27FC236}">
                <a16:creationId xmlns:a16="http://schemas.microsoft.com/office/drawing/2014/main" id="{67E47E99-82DC-9734-803A-9E063FCAB761}"/>
              </a:ext>
            </a:extLst>
          </p:cNvPr>
          <p:cNvSpPr>
            <a:spLocks noGrp="1"/>
          </p:cNvSpPr>
          <p:nvPr>
            <p:ph type="ftr" sz="quarter" idx="4294967295"/>
          </p:nvPr>
        </p:nvSpPr>
        <p:spPr>
          <a:xfrm>
            <a:off x="0" y="6470650"/>
            <a:ext cx="4311650" cy="138113"/>
          </a:xfrm>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8CDD52FB-6387-51AC-8A34-532196AB93EB}"/>
              </a:ext>
            </a:extLst>
          </p:cNvPr>
          <p:cNvSpPr>
            <a:spLocks noGrp="1"/>
          </p:cNvSpPr>
          <p:nvPr>
            <p:ph type="sldNum" sz="quarter" idx="4294967295"/>
          </p:nvPr>
        </p:nvSpPr>
        <p:spPr>
          <a:xfrm>
            <a:off x="0" y="6453188"/>
            <a:ext cx="246063" cy="155575"/>
          </a:xfrm>
        </p:spPr>
        <p:txBody>
          <a:bodyPr/>
          <a:lstStyle/>
          <a:p>
            <a:fld id="{7BCC8D0D-EAEC-449D-9161-023DFF90F2E2}" type="slidenum">
              <a:rPr lang="en-US" smtClean="0"/>
              <a:pPr/>
              <a:t>6</a:t>
            </a:fld>
            <a:endParaRPr lang="en-US" dirty="0"/>
          </a:p>
        </p:txBody>
      </p:sp>
    </p:spTree>
    <p:extLst>
      <p:ext uri="{BB962C8B-B14F-4D97-AF65-F5344CB8AC3E}">
        <p14:creationId xmlns:p14="http://schemas.microsoft.com/office/powerpoint/2010/main" val="30328434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4A2A47-AF9E-2735-BEB6-0B335EE33FCB}"/>
              </a:ext>
            </a:extLst>
          </p:cNvPr>
          <p:cNvSpPr>
            <a:spLocks noGrp="1"/>
          </p:cNvSpPr>
          <p:nvPr>
            <p:ph type="ftr" sz="quarter" idx="12"/>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0B871AA3-4D30-E895-F1A3-3285643B5DDD}"/>
              </a:ext>
            </a:extLst>
          </p:cNvPr>
          <p:cNvSpPr>
            <a:spLocks noGrp="1"/>
          </p:cNvSpPr>
          <p:nvPr>
            <p:ph type="sldNum" sz="quarter" idx="13"/>
          </p:nvPr>
        </p:nvSpPr>
        <p:spPr/>
        <p:txBody>
          <a:bodyPr/>
          <a:lstStyle/>
          <a:p>
            <a:fld id="{7BCC8D0D-EAEC-449D-9161-023DFF90F2E2}" type="slidenum">
              <a:rPr lang="en-US" smtClean="0"/>
              <a:pPr/>
              <a:t>7</a:t>
            </a:fld>
            <a:endParaRPr lang="en-US" dirty="0"/>
          </a:p>
        </p:txBody>
      </p:sp>
      <p:sp>
        <p:nvSpPr>
          <p:cNvPr id="4" name="Title 3">
            <a:extLst>
              <a:ext uri="{FF2B5EF4-FFF2-40B4-BE49-F238E27FC236}">
                <a16:creationId xmlns:a16="http://schemas.microsoft.com/office/drawing/2014/main" id="{147CFF78-1136-FF43-2FD6-7B692A2E6009}"/>
              </a:ext>
            </a:extLst>
          </p:cNvPr>
          <p:cNvSpPr>
            <a:spLocks noGrp="1"/>
          </p:cNvSpPr>
          <p:nvPr>
            <p:ph type="title"/>
          </p:nvPr>
        </p:nvSpPr>
        <p:spPr/>
        <p:txBody>
          <a:bodyPr/>
          <a:lstStyle/>
          <a:p>
            <a:r>
              <a:rPr lang="en-US" dirty="0">
                <a:latin typeface="Arial" panose="020B0604020202020204" pitchFamily="34" charset="0"/>
              </a:rPr>
              <a:t>Dataset</a:t>
            </a:r>
          </a:p>
        </p:txBody>
      </p:sp>
      <p:graphicFrame>
        <p:nvGraphicFramePr>
          <p:cNvPr id="8" name="Table 7">
            <a:extLst>
              <a:ext uri="{FF2B5EF4-FFF2-40B4-BE49-F238E27FC236}">
                <a16:creationId xmlns:a16="http://schemas.microsoft.com/office/drawing/2014/main" id="{1C6A4701-32CE-21A8-005D-D8267950A8BB}"/>
              </a:ext>
            </a:extLst>
          </p:cNvPr>
          <p:cNvGraphicFramePr>
            <a:graphicFrameLocks noGrp="1"/>
          </p:cNvGraphicFramePr>
          <p:nvPr>
            <p:extLst>
              <p:ext uri="{D42A27DB-BD31-4B8C-83A1-F6EECF244321}">
                <p14:modId xmlns:p14="http://schemas.microsoft.com/office/powerpoint/2010/main" val="529443786"/>
              </p:ext>
            </p:extLst>
          </p:nvPr>
        </p:nvGraphicFramePr>
        <p:xfrm>
          <a:off x="1718347" y="2202929"/>
          <a:ext cx="5644055" cy="3499945"/>
        </p:xfrm>
        <a:graphic>
          <a:graphicData uri="http://schemas.openxmlformats.org/drawingml/2006/table">
            <a:tbl>
              <a:tblPr firstRow="1" firstCol="1" bandRow="1">
                <a:tableStyleId>{8A107856-5554-42FB-B03E-39F5DBC370BA}</a:tableStyleId>
              </a:tblPr>
              <a:tblGrid>
                <a:gridCol w="2418261">
                  <a:extLst>
                    <a:ext uri="{9D8B030D-6E8A-4147-A177-3AD203B41FA5}">
                      <a16:colId xmlns:a16="http://schemas.microsoft.com/office/drawing/2014/main" val="3857838910"/>
                    </a:ext>
                  </a:extLst>
                </a:gridCol>
                <a:gridCol w="3225794">
                  <a:extLst>
                    <a:ext uri="{9D8B030D-6E8A-4147-A177-3AD203B41FA5}">
                      <a16:colId xmlns:a16="http://schemas.microsoft.com/office/drawing/2014/main" val="3199632069"/>
                    </a:ext>
                  </a:extLst>
                </a:gridCol>
              </a:tblGrid>
              <a:tr h="437368">
                <a:tc>
                  <a:txBody>
                    <a:bodyPr/>
                    <a:lstStyle/>
                    <a:p>
                      <a:pPr marL="0" marR="0">
                        <a:lnSpc>
                          <a:spcPct val="115000"/>
                        </a:lnSpc>
                        <a:spcAft>
                          <a:spcPts val="800"/>
                        </a:spcAft>
                      </a:pPr>
                      <a:r>
                        <a:rPr lang="en-US" sz="1400" kern="100" dirty="0">
                          <a:effectLst/>
                        </a:rPr>
                        <a:t>Feature</a:t>
                      </a:r>
                      <a:endParaRPr lang="en-US"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400" kern="100" dirty="0">
                          <a:effectLst/>
                        </a:rPr>
                        <a:t>Description</a:t>
                      </a:r>
                      <a:endParaRPr lang="en-US"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7571897"/>
                  </a:ext>
                </a:extLst>
              </a:tr>
              <a:tr h="437511">
                <a:tc>
                  <a:txBody>
                    <a:bodyPr/>
                    <a:lstStyle/>
                    <a:p>
                      <a:pPr marL="0" marR="0">
                        <a:lnSpc>
                          <a:spcPct val="115000"/>
                        </a:lnSpc>
                        <a:spcAft>
                          <a:spcPts val="800"/>
                        </a:spcAft>
                      </a:pPr>
                      <a:r>
                        <a:rPr lang="en-US" sz="1400" kern="100" dirty="0">
                          <a:effectLst/>
                        </a:rPr>
                        <a:t>Number of subjects</a:t>
                      </a:r>
                      <a:endParaRPr lang="en-US"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400" kern="100">
                          <a:effectLst/>
                        </a:rPr>
                        <a:t>4</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7743039"/>
                  </a:ext>
                </a:extLst>
              </a:tr>
              <a:tr h="437511">
                <a:tc>
                  <a:txBody>
                    <a:bodyPr/>
                    <a:lstStyle/>
                    <a:p>
                      <a:pPr marL="0" marR="0">
                        <a:lnSpc>
                          <a:spcPct val="115000"/>
                        </a:lnSpc>
                        <a:spcAft>
                          <a:spcPts val="800"/>
                        </a:spcAft>
                      </a:pPr>
                      <a:r>
                        <a:rPr lang="en-US" sz="1400" kern="100">
                          <a:effectLst/>
                        </a:rPr>
                        <a:t>Epochs</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400" kern="100">
                          <a:effectLst/>
                        </a:rPr>
                        <a:t>1392</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0087946"/>
                  </a:ext>
                </a:extLst>
              </a:tr>
              <a:tr h="437511">
                <a:tc>
                  <a:txBody>
                    <a:bodyPr/>
                    <a:lstStyle/>
                    <a:p>
                      <a:pPr marL="0" marR="0">
                        <a:lnSpc>
                          <a:spcPct val="115000"/>
                        </a:lnSpc>
                        <a:spcAft>
                          <a:spcPts val="800"/>
                        </a:spcAft>
                      </a:pPr>
                      <a:r>
                        <a:rPr lang="en-US" sz="1400" kern="100">
                          <a:effectLst/>
                        </a:rPr>
                        <a:t>Sampling rate</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400" kern="100">
                          <a:effectLst/>
                        </a:rPr>
                        <a:t>160 Hz (80 Nyquist)</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1811318"/>
                  </a:ext>
                </a:extLst>
              </a:tr>
              <a:tr h="437511">
                <a:tc>
                  <a:txBody>
                    <a:bodyPr/>
                    <a:lstStyle/>
                    <a:p>
                      <a:pPr marL="0" marR="0">
                        <a:lnSpc>
                          <a:spcPct val="115000"/>
                        </a:lnSpc>
                        <a:spcAft>
                          <a:spcPts val="800"/>
                        </a:spcAft>
                      </a:pPr>
                      <a:r>
                        <a:rPr lang="en-US" sz="1400" kern="100" dirty="0">
                          <a:effectLst/>
                        </a:rPr>
                        <a:t>Epoch duration</a:t>
                      </a:r>
                      <a:endParaRPr lang="en-US"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400" kern="100">
                          <a:effectLst/>
                        </a:rPr>
                        <a:t>4.5 seconds (−0.5 to 4.0 sec)</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9091908"/>
                  </a:ext>
                </a:extLst>
              </a:tr>
              <a:tr h="437511">
                <a:tc>
                  <a:txBody>
                    <a:bodyPr/>
                    <a:lstStyle/>
                    <a:p>
                      <a:pPr marL="0" marR="0">
                        <a:lnSpc>
                          <a:spcPct val="115000"/>
                        </a:lnSpc>
                        <a:spcAft>
                          <a:spcPts val="800"/>
                        </a:spcAft>
                      </a:pPr>
                      <a:r>
                        <a:rPr lang="en-US" sz="1400" kern="100">
                          <a:effectLst/>
                        </a:rPr>
                        <a:t>Number of channels</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400" kern="100">
                          <a:effectLst/>
                        </a:rPr>
                        <a:t>64 (standard 10-20 montage)</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06115491"/>
                  </a:ext>
                </a:extLst>
              </a:tr>
              <a:tr h="437511">
                <a:tc>
                  <a:txBody>
                    <a:bodyPr/>
                    <a:lstStyle/>
                    <a:p>
                      <a:pPr marL="0" marR="0">
                        <a:lnSpc>
                          <a:spcPct val="115000"/>
                        </a:lnSpc>
                        <a:spcAft>
                          <a:spcPts val="800"/>
                        </a:spcAft>
                      </a:pPr>
                      <a:r>
                        <a:rPr lang="en-US" sz="1400" kern="100">
                          <a:effectLst/>
                        </a:rPr>
                        <a:t>Event classes</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400" kern="100">
                          <a:effectLst/>
                        </a:rPr>
                        <a:t>Rest, Left fist, Right fist, Feet</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2135375"/>
                  </a:ext>
                </a:extLst>
              </a:tr>
              <a:tr h="437511">
                <a:tc>
                  <a:txBody>
                    <a:bodyPr/>
                    <a:lstStyle/>
                    <a:p>
                      <a:pPr marL="0" marR="0">
                        <a:lnSpc>
                          <a:spcPct val="115000"/>
                        </a:lnSpc>
                        <a:spcAft>
                          <a:spcPts val="800"/>
                        </a:spcAft>
                      </a:pPr>
                      <a:r>
                        <a:rPr lang="en-US" sz="1400" kern="100">
                          <a:effectLst/>
                        </a:rPr>
                        <a:t>Runs</a:t>
                      </a:r>
                      <a:endParaRPr lang="en-US" sz="14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400" kern="100" dirty="0">
                          <a:effectLst/>
                        </a:rPr>
                        <a:t>14</a:t>
                      </a:r>
                      <a:endParaRPr lang="en-US" sz="14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4493165"/>
                  </a:ext>
                </a:extLst>
              </a:tr>
            </a:tbl>
          </a:graphicData>
        </a:graphic>
      </p:graphicFrame>
      <p:sp>
        <p:nvSpPr>
          <p:cNvPr id="10" name="TextBox 9">
            <a:extLst>
              <a:ext uri="{FF2B5EF4-FFF2-40B4-BE49-F238E27FC236}">
                <a16:creationId xmlns:a16="http://schemas.microsoft.com/office/drawing/2014/main" id="{5E4926A2-0F57-8A95-022D-FE206D7B8DDD}"/>
              </a:ext>
            </a:extLst>
          </p:cNvPr>
          <p:cNvSpPr txBox="1"/>
          <p:nvPr/>
        </p:nvSpPr>
        <p:spPr bwMode="auto">
          <a:xfrm>
            <a:off x="518169" y="1161544"/>
            <a:ext cx="6845874" cy="642163"/>
          </a:xfrm>
          <a:prstGeom prst="rect">
            <a:avLst/>
          </a:prstGeom>
          <a:noFill/>
          <a:ln w="19050" algn="ctr">
            <a:noFill/>
            <a:miter lim="800000"/>
            <a:headEnd/>
            <a:tailEnd/>
          </a:ln>
        </p:spPr>
        <p:txBody>
          <a:bodyPr wrap="square">
            <a:spAutoFit/>
          </a:bodyPr>
          <a:lstStyle/>
          <a:p>
            <a:pPr>
              <a:lnSpc>
                <a:spcPts val="1350"/>
              </a:lnSpc>
            </a:pPr>
            <a:r>
              <a:rPr lang="en-US" sz="2000" b="0" dirty="0">
                <a:effectLst/>
                <a:latin typeface="Arial" panose="020B0604020202020204" pitchFamily="34" charset="0"/>
                <a:cs typeface="Arial" panose="020B0604020202020204" pitchFamily="34" charset="0"/>
              </a:rPr>
              <a:t>PhysioNet EEG Motor Movement/Imagery Database</a:t>
            </a:r>
          </a:p>
          <a:p>
            <a:pPr>
              <a:lnSpc>
                <a:spcPts val="1350"/>
              </a:lnSpc>
            </a:pPr>
            <a:endParaRPr lang="en-US" sz="2000" dirty="0">
              <a:latin typeface="Arial" panose="020B0604020202020204" pitchFamily="34" charset="0"/>
              <a:cs typeface="Arial" panose="020B0604020202020204" pitchFamily="34" charset="0"/>
            </a:endParaRPr>
          </a:p>
          <a:p>
            <a:pPr>
              <a:lnSpc>
                <a:spcPts val="1350"/>
              </a:lnSpc>
            </a:pPr>
            <a:r>
              <a:rPr lang="en-US" sz="2000" b="0" dirty="0">
                <a:effectLst/>
                <a:latin typeface="Arial" panose="020B0604020202020204" pitchFamily="34" charset="0"/>
                <a:cs typeface="Arial" panose="020B0604020202020204" pitchFamily="34" charset="0"/>
              </a:rPr>
              <a:t>(EEGMMIDB)</a:t>
            </a:r>
          </a:p>
        </p:txBody>
      </p:sp>
    </p:spTree>
    <p:extLst>
      <p:ext uri="{BB962C8B-B14F-4D97-AF65-F5344CB8AC3E}">
        <p14:creationId xmlns:p14="http://schemas.microsoft.com/office/powerpoint/2010/main" val="3347799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A32F5A8D-2518-8A70-510C-8C054BECE060}"/>
              </a:ext>
            </a:extLst>
          </p:cNvPr>
          <p:cNvPicPr>
            <a:picLocks noChangeAspect="1"/>
          </p:cNvPicPr>
          <p:nvPr/>
        </p:nvPicPr>
        <p:blipFill rotWithShape="1">
          <a:blip r:embed="rId3"/>
          <a:srcRect t="12327" b="16174"/>
          <a:stretch/>
        </p:blipFill>
        <p:spPr bwMode="auto">
          <a:xfrm>
            <a:off x="2023609" y="1669213"/>
            <a:ext cx="5096781" cy="4154648"/>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7EF7DFCA-7F51-D014-3B33-825C88B802B4}"/>
              </a:ext>
            </a:extLst>
          </p:cNvPr>
          <p:cNvSpPr txBox="1"/>
          <p:nvPr/>
        </p:nvSpPr>
        <p:spPr bwMode="auto">
          <a:xfrm>
            <a:off x="1786388" y="426083"/>
            <a:ext cx="5980386" cy="984885"/>
          </a:xfrm>
          <a:prstGeom prst="rect">
            <a:avLst/>
          </a:prstGeom>
          <a:noFill/>
          <a:ln w="19050" algn="ctr">
            <a:noFill/>
            <a:miter lim="800000"/>
            <a:headEnd/>
            <a:tailEnd/>
          </a:ln>
        </p:spPr>
        <p:txBody>
          <a:bodyPr wrap="square" lIns="0" tIns="0" rIns="0" bIns="0" rtlCol="0">
            <a:spAutoFit/>
          </a:bodyPr>
          <a:lstStyle/>
          <a:p>
            <a:r>
              <a:rPr lang="en-US" sz="3200" dirty="0"/>
              <a:t>Example: Removing non-neural Artifacts through ICA </a:t>
            </a:r>
          </a:p>
        </p:txBody>
      </p:sp>
      <p:sp>
        <p:nvSpPr>
          <p:cNvPr id="14" name="Oval 13">
            <a:extLst>
              <a:ext uri="{FF2B5EF4-FFF2-40B4-BE49-F238E27FC236}">
                <a16:creationId xmlns:a16="http://schemas.microsoft.com/office/drawing/2014/main" id="{467E5A84-F742-B02F-DC42-47CB7B2D27C2}"/>
              </a:ext>
            </a:extLst>
          </p:cNvPr>
          <p:cNvSpPr/>
          <p:nvPr/>
        </p:nvSpPr>
        <p:spPr bwMode="auto">
          <a:xfrm>
            <a:off x="2023609" y="1546412"/>
            <a:ext cx="1045412" cy="632552"/>
          </a:xfrm>
          <a:prstGeom prst="ellipse">
            <a:avLst/>
          </a:prstGeom>
          <a:noFill/>
          <a:ln w="19050" algn="ctr">
            <a:solidFill>
              <a:srgbClr val="FF0000"/>
            </a:solid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6" name="Oval 15">
            <a:extLst>
              <a:ext uri="{FF2B5EF4-FFF2-40B4-BE49-F238E27FC236}">
                <a16:creationId xmlns:a16="http://schemas.microsoft.com/office/drawing/2014/main" id="{C2F96632-8E36-056C-DFED-458F50CEC6EF}"/>
              </a:ext>
            </a:extLst>
          </p:cNvPr>
          <p:cNvSpPr/>
          <p:nvPr/>
        </p:nvSpPr>
        <p:spPr bwMode="auto">
          <a:xfrm>
            <a:off x="3069021" y="1546412"/>
            <a:ext cx="1045412" cy="632552"/>
          </a:xfrm>
          <a:prstGeom prst="ellipse">
            <a:avLst/>
          </a:prstGeom>
          <a:noFill/>
          <a:ln w="19050" algn="ctr">
            <a:solidFill>
              <a:srgbClr val="FF0000"/>
            </a:solid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7" name="Oval 16">
            <a:extLst>
              <a:ext uri="{FF2B5EF4-FFF2-40B4-BE49-F238E27FC236}">
                <a16:creationId xmlns:a16="http://schemas.microsoft.com/office/drawing/2014/main" id="{AB9A97FF-9EAE-483E-52B1-38B9EC95E36F}"/>
              </a:ext>
            </a:extLst>
          </p:cNvPr>
          <p:cNvSpPr/>
          <p:nvPr/>
        </p:nvSpPr>
        <p:spPr bwMode="auto">
          <a:xfrm>
            <a:off x="5087375" y="4133889"/>
            <a:ext cx="1045412" cy="632552"/>
          </a:xfrm>
          <a:prstGeom prst="ellipse">
            <a:avLst/>
          </a:prstGeom>
          <a:noFill/>
          <a:ln w="19050" algn="ctr">
            <a:solidFill>
              <a:srgbClr val="FF0000"/>
            </a:solid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cxnSp>
        <p:nvCxnSpPr>
          <p:cNvPr id="19" name="Straight Arrow Connector 18">
            <a:extLst>
              <a:ext uri="{FF2B5EF4-FFF2-40B4-BE49-F238E27FC236}">
                <a16:creationId xmlns:a16="http://schemas.microsoft.com/office/drawing/2014/main" id="{2AC8BB39-51A2-8B56-7BD2-C658A3A3B48B}"/>
              </a:ext>
            </a:extLst>
          </p:cNvPr>
          <p:cNvCxnSpPr>
            <a:cxnSpLocks/>
          </p:cNvCxnSpPr>
          <p:nvPr/>
        </p:nvCxnSpPr>
        <p:spPr>
          <a:xfrm flipV="1">
            <a:off x="1439917" y="2178964"/>
            <a:ext cx="767255" cy="11229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7965620-BBAB-7648-47EB-95E3928323C6}"/>
              </a:ext>
            </a:extLst>
          </p:cNvPr>
          <p:cNvSpPr txBox="1"/>
          <p:nvPr/>
        </p:nvSpPr>
        <p:spPr bwMode="auto">
          <a:xfrm>
            <a:off x="294288" y="2081049"/>
            <a:ext cx="1492099" cy="615553"/>
          </a:xfrm>
          <a:prstGeom prst="rect">
            <a:avLst/>
          </a:prstGeom>
          <a:noFill/>
          <a:ln w="19050" algn="ctr">
            <a:noFill/>
            <a:miter lim="800000"/>
            <a:headEnd/>
            <a:tailEnd/>
          </a:ln>
        </p:spPr>
        <p:txBody>
          <a:bodyPr wrap="square" lIns="0" tIns="0" rIns="0" bIns="0" rtlCol="0">
            <a:spAutoFit/>
          </a:bodyPr>
          <a:lstStyle/>
          <a:p>
            <a:r>
              <a:rPr lang="en-US" sz="2000" dirty="0"/>
              <a:t>Red: </a:t>
            </a:r>
          </a:p>
          <a:p>
            <a:r>
              <a:rPr lang="en-US" sz="2000" dirty="0"/>
              <a:t>High Activity</a:t>
            </a:r>
          </a:p>
        </p:txBody>
      </p:sp>
    </p:spTree>
    <p:extLst>
      <p:ext uri="{BB962C8B-B14F-4D97-AF65-F5344CB8AC3E}">
        <p14:creationId xmlns:p14="http://schemas.microsoft.com/office/powerpoint/2010/main" val="34224478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A7E47C-F856-6FC8-68FE-A53054DB4AA1}"/>
              </a:ext>
            </a:extLst>
          </p:cNvPr>
          <p:cNvSpPr txBox="1"/>
          <p:nvPr/>
        </p:nvSpPr>
        <p:spPr bwMode="auto">
          <a:xfrm>
            <a:off x="672661" y="357351"/>
            <a:ext cx="6432331" cy="923330"/>
          </a:xfrm>
          <a:prstGeom prst="rect">
            <a:avLst/>
          </a:prstGeom>
          <a:noFill/>
          <a:ln w="19050" algn="ctr">
            <a:noFill/>
            <a:miter lim="800000"/>
            <a:headEnd/>
            <a:tailEnd/>
          </a:ln>
        </p:spPr>
        <p:txBody>
          <a:bodyPr wrap="square" lIns="0" tIns="0" rIns="0" bIns="0" rtlCol="0">
            <a:spAutoFit/>
          </a:bodyPr>
          <a:lstStyle/>
          <a:p>
            <a:r>
              <a:rPr lang="en-US" sz="3000" dirty="0"/>
              <a:t>The Following Models were used for Classification</a:t>
            </a:r>
          </a:p>
        </p:txBody>
      </p:sp>
      <p:sp>
        <p:nvSpPr>
          <p:cNvPr id="9" name="TextBox 8">
            <a:extLst>
              <a:ext uri="{FF2B5EF4-FFF2-40B4-BE49-F238E27FC236}">
                <a16:creationId xmlns:a16="http://schemas.microsoft.com/office/drawing/2014/main" id="{9C034F4C-4DAC-3E7B-0F96-53B4CEAD1AAC}"/>
              </a:ext>
            </a:extLst>
          </p:cNvPr>
          <p:cNvSpPr txBox="1"/>
          <p:nvPr/>
        </p:nvSpPr>
        <p:spPr bwMode="auto">
          <a:xfrm>
            <a:off x="780393" y="1592316"/>
            <a:ext cx="7583213" cy="4401205"/>
          </a:xfrm>
          <a:prstGeom prst="rect">
            <a:avLst/>
          </a:prstGeom>
          <a:noFill/>
          <a:ln w="19050" algn="ctr">
            <a:noFill/>
            <a:miter lim="800000"/>
            <a:headEnd/>
            <a:tailEnd/>
          </a:ln>
        </p:spPr>
        <p:txBody>
          <a:bodyPr wrap="square" lIns="0" tIns="0" rIns="0" bIns="0" rtlCol="0">
            <a:spAutoFit/>
          </a:bodyPr>
          <a:lstStyle/>
          <a:p>
            <a:pPr marL="342900" indent="-342900">
              <a:buFont typeface="Arial" panose="020B0604020202020204" pitchFamily="34" charset="0"/>
              <a:buChar char="•"/>
            </a:pPr>
            <a:r>
              <a:rPr lang="en-US" sz="2200" dirty="0"/>
              <a:t>Random Forest &amp; Multilayer Perceptron</a:t>
            </a:r>
          </a:p>
          <a:p>
            <a:pPr marL="800100" lvl="1" indent="-342900">
              <a:buFont typeface="Arial" panose="020B0604020202020204" pitchFamily="34" charset="0"/>
              <a:buChar char="•"/>
            </a:pPr>
            <a:r>
              <a:rPr lang="en-US" sz="2200" dirty="0"/>
              <a:t>Hyperparameter tuning</a:t>
            </a:r>
          </a:p>
          <a:p>
            <a:pPr marL="800100" lvl="1" indent="-342900">
              <a:buFont typeface="Arial" panose="020B0604020202020204" pitchFamily="34" charset="0"/>
              <a:buChar char="•"/>
            </a:pPr>
            <a:r>
              <a:rPr lang="en-US" sz="2200" dirty="0"/>
              <a:t>5-fold Cross Validation</a:t>
            </a:r>
          </a:p>
          <a:p>
            <a:pPr marL="800100" lvl="1" indent="-342900">
              <a:buFont typeface="Arial" panose="020B0604020202020204" pitchFamily="34" charset="0"/>
              <a:buChar char="•"/>
            </a:pPr>
            <a:r>
              <a:rPr lang="en-US" sz="2200" dirty="0"/>
              <a:t>Feature Extraction</a:t>
            </a:r>
          </a:p>
          <a:p>
            <a:pPr marL="1257300" lvl="2" indent="-342900">
              <a:buFont typeface="Arial" panose="020B0604020202020204" pitchFamily="34" charset="0"/>
              <a:buChar char="•"/>
            </a:pPr>
            <a:r>
              <a:rPr lang="en-US" sz="2200" dirty="0"/>
              <a:t> Frequency-domain (PSD), Short-Time Fourier Transform (STFT), Hjorth parameters (signal variation), Skewness &amp; Kurtosis (distribution shape), and Common Spatial Patterns (CSP)</a:t>
            </a:r>
          </a:p>
          <a:p>
            <a:pPr marL="342900" indent="-342900">
              <a:buFont typeface="Arial" panose="020B0604020202020204" pitchFamily="34" charset="0"/>
              <a:buChar char="•"/>
            </a:pPr>
            <a:r>
              <a:rPr lang="en-US" sz="2200" dirty="0" err="1"/>
              <a:t>EEGNet</a:t>
            </a:r>
            <a:endParaRPr lang="en-US" sz="2200" dirty="0"/>
          </a:p>
          <a:p>
            <a:pPr marL="800100" lvl="1" indent="-342900">
              <a:buFont typeface="Arial" panose="020B0604020202020204" pitchFamily="34" charset="0"/>
              <a:buChar char="•"/>
            </a:pPr>
            <a:r>
              <a:rPr lang="en-US" sz="2200" dirty="0"/>
              <a:t>designed to classify EEG based BCI data</a:t>
            </a:r>
          </a:p>
          <a:p>
            <a:pPr marL="800100" lvl="1" indent="-342900">
              <a:buFont typeface="Arial" panose="020B0604020202020204" pitchFamily="34" charset="0"/>
              <a:buChar char="•"/>
            </a:pPr>
            <a:r>
              <a:rPr lang="en-US" sz="2200" dirty="0"/>
              <a:t>temporal convolution </a:t>
            </a:r>
            <a:r>
              <a:rPr lang="en-US" sz="2200" dirty="0">
                <a:sym typeface="Wingdings" pitchFamily="2" charset="2"/>
              </a:rPr>
              <a:t> </a:t>
            </a:r>
            <a:r>
              <a:rPr lang="en-US" sz="2200" dirty="0"/>
              <a:t>spatial convolution </a:t>
            </a:r>
            <a:r>
              <a:rPr lang="en-US" sz="2200" dirty="0">
                <a:sym typeface="Wingdings" pitchFamily="2" charset="2"/>
              </a:rPr>
              <a:t> </a:t>
            </a:r>
            <a:r>
              <a:rPr lang="en-US" sz="2200" dirty="0"/>
              <a:t>separable convolution</a:t>
            </a:r>
          </a:p>
          <a:p>
            <a:pPr marL="800100" lvl="1"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3021696439"/>
      </p:ext>
    </p:extLst>
  </p:cSld>
  <p:clrMapOvr>
    <a:masterClrMapping/>
  </p:clrMapOvr>
  <p:transition>
    <p:fade/>
  </p:transition>
</p:sld>
</file>

<file path=ppt/theme/theme1.xml><?xml version="1.0" encoding="utf-8"?>
<a:theme xmlns:a="http://schemas.openxmlformats.org/drawingml/2006/main" name="UCSF Classic">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marL="295268" marR="0" indent="-295268" algn="l" defTabSz="640064" rtl="0" eaLnBrk="1" fontAlgn="auto" latinLnBrk="0" hangingPunct="1">
          <a:lnSpc>
            <a:spcPct val="100000"/>
          </a:lnSpc>
          <a:spcBef>
            <a:spcPts val="0"/>
          </a:spcBef>
          <a:spcAft>
            <a:spcPts val="1000"/>
          </a:spcAft>
          <a:buClr>
            <a:srgbClr val="0093D0"/>
          </a:buClr>
          <a:buSzPct val="80000"/>
          <a:buFont typeface="Wingdings" charset="2"/>
          <a:buChar char="§"/>
          <a:tabLst/>
          <a:defRPr kumimoji="0" sz="2200" b="0" i="0" u="none" strike="noStrike" kern="1200" cap="none" spc="0" normalizeH="0" baseline="0" noProof="0" dirty="0" smtClean="0">
            <a:ln>
              <a:noFill/>
            </a:ln>
            <a:solidFill>
              <a:srgbClr val="052049"/>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3.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6940</TotalTime>
  <Words>773</Words>
  <Application>Microsoft Macintosh PowerPoint</Application>
  <PresentationFormat>On-screen Show (4:3)</PresentationFormat>
  <Paragraphs>126</Paragraphs>
  <Slides>11</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.AppleSystemUIFont</vt:lpstr>
      <vt:lpstr>fkGroteskNeue</vt:lpstr>
      <vt:lpstr>KaTeX_Main</vt:lpstr>
      <vt:lpstr>KaTeX_Math</vt:lpstr>
      <vt:lpstr>Aptos</vt:lpstr>
      <vt:lpstr>Arial</vt:lpstr>
      <vt:lpstr>Garamond</vt:lpstr>
      <vt:lpstr>Wingdings</vt:lpstr>
      <vt:lpstr>UCSF Classic</vt:lpstr>
      <vt:lpstr>UCSF Contemporary</vt:lpstr>
      <vt:lpstr>Independent Component Analysis for EEG Classification</vt:lpstr>
      <vt:lpstr>PowerPoint Presentation</vt:lpstr>
      <vt:lpstr>PowerPoint Presentation</vt:lpstr>
      <vt:lpstr>How ICA can be Applied to EEG Data</vt:lpstr>
      <vt:lpstr>PowerPoint Presentation</vt:lpstr>
      <vt:lpstr>Evaluating ICA-Based Artifact Removal for EEG Motor Task Classification</vt:lpstr>
      <vt:lpstr>Dataset</vt:lpstr>
      <vt:lpstr>PowerPoint Presentation</vt:lpstr>
      <vt:lpstr>PowerPoint Presentation</vt:lpstr>
      <vt:lpstr>Model Performance Results</vt:lpstr>
      <vt:lpstr>Discussion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Li, Sarah</cp:lastModifiedBy>
  <cp:revision>98</cp:revision>
  <dcterms:created xsi:type="dcterms:W3CDTF">2017-04-18T17:07:44Z</dcterms:created>
  <dcterms:modified xsi:type="dcterms:W3CDTF">2025-06-11T16:53:50Z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